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56" r:id="rId3"/>
    <p:sldId id="306" r:id="rId4"/>
    <p:sldId id="307" r:id="rId5"/>
    <p:sldId id="292" r:id="rId6"/>
    <p:sldId id="308" r:id="rId7"/>
    <p:sldId id="294" r:id="rId8"/>
    <p:sldId id="295" r:id="rId9"/>
    <p:sldId id="309" r:id="rId10"/>
    <p:sldId id="297" r:id="rId11"/>
    <p:sldId id="317" r:id="rId12"/>
    <p:sldId id="318" r:id="rId13"/>
    <p:sldId id="319" r:id="rId14"/>
    <p:sldId id="320" r:id="rId15"/>
    <p:sldId id="321" r:id="rId16"/>
    <p:sldId id="315" r:id="rId17"/>
    <p:sldId id="322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305" r:id="rId26"/>
    <p:sldId id="289" r:id="rId27"/>
    <p:sldId id="288" r:id="rId2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5600"/>
    <a:srgbClr val="321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6" y="-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F3BB2-1148-4CD7-96E0-29032330B558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C82C8C-5590-4D72-BDFB-B49744BBC19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4682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93591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5D5512D3-9942-48B5-8FC3-AAA7CBC780A4}" type="slidenum">
              <a:rPr lang="en-US" altLang="ja-JP"/>
              <a:pPr eaLnBrk="1" hangingPunct="1"/>
              <a:t>11</a:t>
            </a:fld>
            <a:endParaRPr lang="en-US" altLang="ja-JP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ja-JP" smtClean="0"/>
              <a:t>(click)</a:t>
            </a:r>
            <a:r>
              <a:rPr lang="en-GB" altLang="ja-JP" i="1" smtClean="0"/>
              <a:t> Usagi desu. Chiisai usagi desu. </a:t>
            </a:r>
          </a:p>
          <a:p>
            <a:pPr eaLnBrk="1" hangingPunct="1"/>
            <a:r>
              <a:rPr lang="en-GB" altLang="ja-JP" i="1" smtClean="0"/>
              <a:t>Usagi wa hanemasu.</a:t>
            </a:r>
          </a:p>
          <a:p>
            <a:pPr eaLnBrk="1" hangingPunct="1"/>
            <a:endParaRPr lang="en-US" altLang="ja-JP" smtClean="0"/>
          </a:p>
          <a:p>
            <a:pPr eaLnBrk="1" hangingPunct="1"/>
            <a:r>
              <a:rPr lang="ja-JP" altLang="en-US" smtClean="0"/>
              <a:t>うさぎです。ちいさい うさぎです。</a:t>
            </a:r>
          </a:p>
          <a:p>
            <a:pPr eaLnBrk="1" hangingPunct="1"/>
            <a:r>
              <a:rPr lang="ja-JP" altLang="en-US" smtClean="0"/>
              <a:t>うさぎは はねます。</a:t>
            </a:r>
          </a:p>
          <a:p>
            <a:pPr eaLnBrk="1" hangingPunct="1"/>
            <a:endParaRPr lang="ja-JP" altLang="en-US" smtClean="0"/>
          </a:p>
          <a:p>
            <a:pPr eaLnBrk="1" hangingPunct="1"/>
            <a:endParaRPr lang="en-GB" altLang="ja-JP" i="1" smtClean="0"/>
          </a:p>
          <a:p>
            <a:pPr eaLnBrk="1" hangingPunct="1"/>
            <a:r>
              <a:rPr lang="en-GB" altLang="ja-JP" i="1" smtClean="0"/>
              <a:t>Here is a rabbit, a small rabbit.</a:t>
            </a:r>
          </a:p>
          <a:p>
            <a:pPr eaLnBrk="1" hangingPunct="1"/>
            <a:r>
              <a:rPr lang="en-GB" altLang="ja-JP" i="1" smtClean="0"/>
              <a:t>The rabbit hops.</a:t>
            </a:r>
            <a:endParaRPr lang="en-US" altLang="ja-JP" i="1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D5B9D948-F760-4754-8E1F-299490EC247B}" type="slidenum">
              <a:rPr lang="en-US" altLang="ja-JP"/>
              <a:pPr eaLnBrk="1" hangingPunct="1"/>
              <a:t>12</a:t>
            </a:fld>
            <a:endParaRPr lang="en-US" altLang="ja-JP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GB" i="1" smtClean="0"/>
              <a:t>‘</a:t>
            </a:r>
            <a:r>
              <a:rPr lang="en-GB" altLang="ja-JP" i="1" smtClean="0"/>
              <a:t>Hai!’ </a:t>
            </a:r>
            <a:r>
              <a:rPr lang="en-GB" altLang="ja-JP" smtClean="0"/>
              <a:t>(click)</a:t>
            </a:r>
          </a:p>
          <a:p>
            <a:pPr eaLnBrk="1" hangingPunct="1"/>
            <a:r>
              <a:rPr lang="en-GB" altLang="ja-JP" i="1" smtClean="0"/>
              <a:t>Inu desu. Shiroi inu desu. </a:t>
            </a:r>
          </a:p>
          <a:p>
            <a:pPr eaLnBrk="1" hangingPunct="1"/>
            <a:r>
              <a:rPr lang="en-GB" altLang="ja-JP" i="1" smtClean="0"/>
              <a:t>‘Wan, wan!’ </a:t>
            </a:r>
            <a:r>
              <a:rPr lang="en-GB" altLang="ja-JP" smtClean="0"/>
              <a:t>(click)</a:t>
            </a:r>
          </a:p>
          <a:p>
            <a:pPr eaLnBrk="1" hangingPunct="1"/>
            <a:r>
              <a:rPr lang="en-GB" altLang="ja-JP" i="1" smtClean="0"/>
              <a:t>Inu wa hashirimasu.</a:t>
            </a:r>
          </a:p>
          <a:p>
            <a:pPr eaLnBrk="1" hangingPunct="1"/>
            <a:r>
              <a:rPr lang="ja-JP" altLang="en-US" smtClean="0"/>
              <a:t>「はい</a:t>
            </a:r>
            <a:r>
              <a:rPr lang="en-US" altLang="ja-JP" smtClean="0"/>
              <a:t>!</a:t>
            </a:r>
            <a:r>
              <a:rPr lang="ja-JP" altLang="en-US" smtClean="0"/>
              <a:t>」</a:t>
            </a:r>
          </a:p>
          <a:p>
            <a:pPr eaLnBrk="1" hangingPunct="1"/>
            <a:r>
              <a:rPr lang="ja-JP" altLang="en-US" smtClean="0"/>
              <a:t>いぬです。 しろい いぬです。</a:t>
            </a:r>
          </a:p>
          <a:p>
            <a:pPr eaLnBrk="1" hangingPunct="1"/>
            <a:r>
              <a:rPr lang="ja-JP" altLang="en-US" smtClean="0"/>
              <a:t>「ワンワン</a:t>
            </a:r>
            <a:r>
              <a:rPr lang="en-US" altLang="ja-JP" smtClean="0"/>
              <a:t>!</a:t>
            </a:r>
            <a:r>
              <a:rPr lang="ja-JP" altLang="en-US" smtClean="0"/>
              <a:t>」</a:t>
            </a:r>
          </a:p>
          <a:p>
            <a:pPr eaLnBrk="1" hangingPunct="1"/>
            <a:r>
              <a:rPr lang="ja-JP" altLang="en-US" smtClean="0"/>
              <a:t>いぬは はしります。</a:t>
            </a:r>
          </a:p>
          <a:p>
            <a:pPr eaLnBrk="1" hangingPunct="1"/>
            <a:endParaRPr lang="ja-JP" altLang="en-US" smtClean="0"/>
          </a:p>
          <a:p>
            <a:pPr eaLnBrk="1" hangingPunct="1"/>
            <a:endParaRPr lang="ja-JP" altLang="en-GB" i="1" smtClean="0"/>
          </a:p>
          <a:p>
            <a:pPr eaLnBrk="1" hangingPunct="1"/>
            <a:r>
              <a:rPr lang="ja-JP" altLang="en-GB" i="1" smtClean="0"/>
              <a:t>‘</a:t>
            </a:r>
            <a:r>
              <a:rPr lang="en-GB" altLang="ja-JP" i="1" smtClean="0"/>
              <a:t>Yes!’</a:t>
            </a:r>
          </a:p>
          <a:p>
            <a:pPr eaLnBrk="1" hangingPunct="1"/>
            <a:r>
              <a:rPr lang="en-GB" altLang="ja-JP" i="1" smtClean="0"/>
              <a:t>It’s a dog, a white dog. </a:t>
            </a:r>
          </a:p>
          <a:p>
            <a:pPr eaLnBrk="1" hangingPunct="1"/>
            <a:r>
              <a:rPr lang="en-GB" altLang="ja-JP" i="1" smtClean="0"/>
              <a:t>‘Woof, woof!’</a:t>
            </a:r>
          </a:p>
          <a:p>
            <a:pPr eaLnBrk="1" hangingPunct="1"/>
            <a:r>
              <a:rPr lang="en-GB" altLang="ja-JP" i="1" smtClean="0"/>
              <a:t>The dog runs.</a:t>
            </a:r>
            <a:endParaRPr lang="en-US" altLang="ja-JP" i="1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731E886D-EE4B-45A2-8E26-9E26C18152A5}" type="slidenum">
              <a:rPr lang="en-US" altLang="ja-JP"/>
              <a:pPr eaLnBrk="1" hangingPunct="1"/>
              <a:t>13</a:t>
            </a:fld>
            <a:endParaRPr lang="en-US" altLang="ja-JP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GB" i="1" smtClean="0"/>
              <a:t>‘</a:t>
            </a:r>
            <a:r>
              <a:rPr lang="en-GB" altLang="ja-JP" i="1" smtClean="0"/>
              <a:t>Hai!’ </a:t>
            </a:r>
            <a:r>
              <a:rPr lang="en-GB" altLang="ja-JP" smtClean="0"/>
              <a:t>(click)</a:t>
            </a:r>
          </a:p>
          <a:p>
            <a:pPr eaLnBrk="1" hangingPunct="1"/>
            <a:r>
              <a:rPr lang="en-GB" altLang="ja-JP" i="1" smtClean="0"/>
              <a:t>Kamo desu. Chairoi kamo desu. </a:t>
            </a:r>
          </a:p>
          <a:p>
            <a:pPr eaLnBrk="1" hangingPunct="1"/>
            <a:r>
              <a:rPr lang="en-GB" altLang="ja-JP" i="1" smtClean="0"/>
              <a:t>‘Gaa, gaa!’ </a:t>
            </a:r>
            <a:r>
              <a:rPr lang="en-GB" altLang="ja-JP" smtClean="0"/>
              <a:t>(click)</a:t>
            </a:r>
          </a:p>
          <a:p>
            <a:pPr eaLnBrk="1" hangingPunct="1"/>
            <a:r>
              <a:rPr lang="en-GB" altLang="ja-JP" i="1" smtClean="0"/>
              <a:t>Kamo wa tobimasu.</a:t>
            </a:r>
          </a:p>
          <a:p>
            <a:pPr eaLnBrk="1" hangingPunct="1"/>
            <a:endParaRPr lang="en-US" altLang="ja-JP" smtClean="0"/>
          </a:p>
          <a:p>
            <a:pPr eaLnBrk="1" hangingPunct="1"/>
            <a:r>
              <a:rPr lang="ja-JP" altLang="en-US" smtClean="0"/>
              <a:t>「はい</a:t>
            </a:r>
            <a:r>
              <a:rPr lang="en-US" altLang="ja-JP" smtClean="0"/>
              <a:t>!</a:t>
            </a:r>
            <a:r>
              <a:rPr lang="ja-JP" altLang="en-US" smtClean="0"/>
              <a:t>」</a:t>
            </a:r>
          </a:p>
          <a:p>
            <a:pPr eaLnBrk="1" hangingPunct="1"/>
            <a:r>
              <a:rPr lang="ja-JP" altLang="en-US" smtClean="0"/>
              <a:t>かもです。ちゃいろい かもです。</a:t>
            </a:r>
          </a:p>
          <a:p>
            <a:pPr eaLnBrk="1" hangingPunct="1"/>
            <a:r>
              <a:rPr lang="ja-JP" altLang="en-US" smtClean="0"/>
              <a:t>「ガーガー</a:t>
            </a:r>
            <a:r>
              <a:rPr lang="en-US" altLang="ja-JP" smtClean="0"/>
              <a:t>!</a:t>
            </a:r>
            <a:r>
              <a:rPr lang="ja-JP" altLang="en-US" smtClean="0"/>
              <a:t>」</a:t>
            </a:r>
          </a:p>
          <a:p>
            <a:pPr eaLnBrk="1" hangingPunct="1"/>
            <a:r>
              <a:rPr lang="ja-JP" altLang="en-US" smtClean="0"/>
              <a:t>かもは とびます。</a:t>
            </a:r>
          </a:p>
          <a:p>
            <a:pPr eaLnBrk="1" hangingPunct="1"/>
            <a:endParaRPr lang="ja-JP" altLang="en-US" smtClean="0"/>
          </a:p>
          <a:p>
            <a:pPr eaLnBrk="1" hangingPunct="1"/>
            <a:endParaRPr lang="ja-JP" altLang="en-GB" i="1" smtClean="0"/>
          </a:p>
          <a:p>
            <a:pPr eaLnBrk="1" hangingPunct="1"/>
            <a:r>
              <a:rPr lang="ja-JP" altLang="en-GB" i="1" smtClean="0"/>
              <a:t>‘</a:t>
            </a:r>
            <a:r>
              <a:rPr lang="en-GB" altLang="ja-JP" i="1" smtClean="0"/>
              <a:t>Yes!’</a:t>
            </a:r>
          </a:p>
          <a:p>
            <a:pPr eaLnBrk="1" hangingPunct="1"/>
            <a:r>
              <a:rPr lang="en-GB" altLang="ja-JP" i="1" smtClean="0"/>
              <a:t>It’s a duck, a brown duck. </a:t>
            </a:r>
          </a:p>
          <a:p>
            <a:pPr eaLnBrk="1" hangingPunct="1"/>
            <a:r>
              <a:rPr lang="en-GB" altLang="ja-JP" i="1" smtClean="0"/>
              <a:t>‘Quack, quack!’</a:t>
            </a:r>
          </a:p>
          <a:p>
            <a:pPr eaLnBrk="1" hangingPunct="1"/>
            <a:r>
              <a:rPr lang="en-GB" altLang="ja-JP" i="1" smtClean="0"/>
              <a:t>The duck flies.</a:t>
            </a:r>
            <a:endParaRPr lang="en-US" altLang="ja-JP" i="1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2538173D-3C39-4DC5-8167-19DACE8F6080}" type="slidenum">
              <a:rPr lang="en-US" altLang="ja-JP"/>
              <a:pPr eaLnBrk="1" hangingPunct="1"/>
              <a:t>14</a:t>
            </a:fld>
            <a:endParaRPr lang="en-US" altLang="ja-JP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GB" i="1" smtClean="0"/>
              <a:t>‘</a:t>
            </a:r>
            <a:r>
              <a:rPr lang="en-GB" altLang="ja-JP" i="1" smtClean="0"/>
              <a:t>Hai!’ </a:t>
            </a:r>
            <a:r>
              <a:rPr lang="en-GB" altLang="ja-JP" smtClean="0"/>
              <a:t>(click)</a:t>
            </a:r>
            <a:endParaRPr lang="en-GB" altLang="ja-JP" i="1" smtClean="0"/>
          </a:p>
          <a:p>
            <a:pPr eaLnBrk="1" hangingPunct="1"/>
            <a:r>
              <a:rPr lang="en-GB" altLang="ja-JP" i="1" smtClean="0"/>
              <a:t>Neko desu. Kuroi neko desu. </a:t>
            </a:r>
          </a:p>
          <a:p>
            <a:pPr eaLnBrk="1" hangingPunct="1"/>
            <a:r>
              <a:rPr lang="en-GB" altLang="ja-JP" i="1" smtClean="0"/>
              <a:t>‘Nyaa, nyaa’ </a:t>
            </a:r>
            <a:r>
              <a:rPr lang="en-GB" altLang="ja-JP" smtClean="0"/>
              <a:t>(click)</a:t>
            </a:r>
            <a:endParaRPr lang="en-GB" altLang="ja-JP" i="1" smtClean="0"/>
          </a:p>
          <a:p>
            <a:pPr eaLnBrk="1" hangingPunct="1"/>
            <a:r>
              <a:rPr lang="en-GB" altLang="ja-JP" i="1" smtClean="0"/>
              <a:t>Neko wa arukimasu.</a:t>
            </a:r>
          </a:p>
          <a:p>
            <a:pPr eaLnBrk="1" hangingPunct="1"/>
            <a:endParaRPr lang="en-US" altLang="ja-JP" smtClean="0"/>
          </a:p>
          <a:p>
            <a:pPr eaLnBrk="1" hangingPunct="1"/>
            <a:r>
              <a:rPr lang="ja-JP" altLang="en-US" smtClean="0"/>
              <a:t>「はい。」</a:t>
            </a:r>
          </a:p>
          <a:p>
            <a:pPr eaLnBrk="1" hangingPunct="1"/>
            <a:r>
              <a:rPr lang="ja-JP" altLang="en-US" smtClean="0"/>
              <a:t>ねこです。くろい ねこです。</a:t>
            </a:r>
          </a:p>
          <a:p>
            <a:pPr eaLnBrk="1" hangingPunct="1"/>
            <a:r>
              <a:rPr lang="ja-JP" altLang="en-US" smtClean="0"/>
              <a:t>「ニャーニャー。」</a:t>
            </a:r>
          </a:p>
          <a:p>
            <a:pPr eaLnBrk="1" hangingPunct="1"/>
            <a:r>
              <a:rPr lang="ja-JP" altLang="en-US" smtClean="0"/>
              <a:t>ねこは あるきます。</a:t>
            </a:r>
          </a:p>
          <a:p>
            <a:pPr eaLnBrk="1" hangingPunct="1"/>
            <a:endParaRPr lang="ja-JP" altLang="en-GB" i="1" smtClean="0"/>
          </a:p>
          <a:p>
            <a:pPr eaLnBrk="1" hangingPunct="1"/>
            <a:r>
              <a:rPr lang="ja-JP" altLang="en-GB" i="1" smtClean="0"/>
              <a:t>‘</a:t>
            </a:r>
            <a:r>
              <a:rPr lang="en-GB" altLang="ja-JP" i="1" smtClean="0"/>
              <a:t>Yes!’</a:t>
            </a:r>
          </a:p>
          <a:p>
            <a:pPr eaLnBrk="1" hangingPunct="1"/>
            <a:r>
              <a:rPr lang="en-GB" altLang="ja-JP" i="1" smtClean="0"/>
              <a:t>It’s a cat, a black cat. </a:t>
            </a:r>
          </a:p>
          <a:p>
            <a:pPr eaLnBrk="1" hangingPunct="1"/>
            <a:r>
              <a:rPr lang="en-GB" altLang="ja-JP" i="1" smtClean="0"/>
              <a:t>‘Meow, meow!’</a:t>
            </a:r>
          </a:p>
          <a:p>
            <a:pPr eaLnBrk="1" hangingPunct="1"/>
            <a:r>
              <a:rPr lang="en-GB" altLang="ja-JP" i="1" smtClean="0"/>
              <a:t>The cat walks.</a:t>
            </a:r>
            <a:endParaRPr lang="en-US" altLang="ja-JP" i="1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9027924B-4601-4A6F-AA5C-58D6BFD1B477}" type="slidenum">
              <a:rPr lang="en-US" altLang="ja-JP"/>
              <a:pPr eaLnBrk="1" hangingPunct="1"/>
              <a:t>15</a:t>
            </a:fld>
            <a:endParaRPr lang="en-US" altLang="ja-JP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ja-JP" i="1" smtClean="0"/>
              <a:t>Usagi wa hipparimasu. </a:t>
            </a:r>
            <a:r>
              <a:rPr lang="en-GB" altLang="ja-JP" smtClean="0"/>
              <a:t>(click)</a:t>
            </a:r>
          </a:p>
          <a:p>
            <a:pPr eaLnBrk="1" hangingPunct="1"/>
            <a:r>
              <a:rPr lang="en-GB" altLang="ja-JP" i="1" smtClean="0"/>
              <a:t>‘Ichi, ni, san!’ </a:t>
            </a:r>
          </a:p>
          <a:p>
            <a:pPr eaLnBrk="1" hangingPunct="1"/>
            <a:r>
              <a:rPr lang="en-GB" altLang="ja-JP" i="1" smtClean="0"/>
              <a:t>Demo, nukemasen.</a:t>
            </a:r>
          </a:p>
          <a:p>
            <a:pPr eaLnBrk="1" hangingPunct="1"/>
            <a:endParaRPr lang="en-GB" altLang="ja-JP" i="1" smtClean="0"/>
          </a:p>
          <a:p>
            <a:pPr eaLnBrk="1" hangingPunct="1"/>
            <a:r>
              <a:rPr lang="ja-JP" altLang="en-US" smtClean="0"/>
              <a:t>うさぎは ひっぱります。</a:t>
            </a:r>
          </a:p>
          <a:p>
            <a:pPr eaLnBrk="1" hangingPunct="1"/>
            <a:r>
              <a:rPr lang="ja-JP" altLang="en-US" smtClean="0"/>
              <a:t>「いち、に、さん</a:t>
            </a:r>
            <a:r>
              <a:rPr lang="en-US" altLang="ja-JP" smtClean="0"/>
              <a:t>!</a:t>
            </a:r>
            <a:r>
              <a:rPr lang="ja-JP" altLang="en-US" smtClean="0"/>
              <a:t>」</a:t>
            </a:r>
          </a:p>
          <a:p>
            <a:pPr eaLnBrk="1" hangingPunct="1"/>
            <a:r>
              <a:rPr lang="ja-JP" altLang="en-US" smtClean="0"/>
              <a:t>でも、ぬけません。</a:t>
            </a:r>
          </a:p>
          <a:p>
            <a:pPr eaLnBrk="1" hangingPunct="1"/>
            <a:endParaRPr lang="ja-JP" altLang="en-US" smtClean="0"/>
          </a:p>
          <a:p>
            <a:pPr eaLnBrk="1" hangingPunct="1"/>
            <a:r>
              <a:rPr lang="en-GB" altLang="ja-JP" i="1" smtClean="0"/>
              <a:t>The rabbit pulls (the leaf). </a:t>
            </a:r>
          </a:p>
          <a:p>
            <a:pPr eaLnBrk="1" hangingPunct="1"/>
            <a:r>
              <a:rPr lang="en-GB" altLang="ja-JP" i="1" smtClean="0"/>
              <a:t>‘One, two, three!’</a:t>
            </a:r>
          </a:p>
          <a:p>
            <a:pPr eaLnBrk="1" hangingPunct="1"/>
            <a:r>
              <a:rPr lang="en-GB" altLang="ja-JP" i="1" smtClean="0"/>
              <a:t>But, it doesn’t come out.</a:t>
            </a:r>
            <a:endParaRPr lang="en-US" altLang="ja-JP" smtClean="0"/>
          </a:p>
          <a:p>
            <a:pPr eaLnBrk="1" hangingPunct="1"/>
            <a:endParaRPr lang="en-US" altLang="ja-JP" smtClean="0"/>
          </a:p>
          <a:p>
            <a:pPr eaLnBrk="1" hangingPunct="1"/>
            <a:endParaRPr lang="en-US" altLang="ja-JP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9027924B-4601-4A6F-AA5C-58D6BFD1B477}" type="slidenum">
              <a:rPr lang="en-US" altLang="ja-JP"/>
              <a:pPr eaLnBrk="1" hangingPunct="1"/>
              <a:t>17</a:t>
            </a:fld>
            <a:endParaRPr lang="en-US" altLang="ja-JP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93591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731E886D-EE4B-45A2-8E26-9E26C18152A5}" type="slidenum">
              <a:rPr lang="en-US" altLang="ja-JP"/>
              <a:pPr eaLnBrk="1" hangingPunct="1"/>
              <a:t>19</a:t>
            </a:fld>
            <a:endParaRPr lang="en-US" altLang="ja-JP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GB" i="1" smtClean="0"/>
              <a:t>‘</a:t>
            </a:r>
            <a:r>
              <a:rPr lang="en-GB" altLang="ja-JP" i="1" smtClean="0"/>
              <a:t>Hai!’ </a:t>
            </a:r>
            <a:r>
              <a:rPr lang="en-GB" altLang="ja-JP" smtClean="0"/>
              <a:t>(click)</a:t>
            </a:r>
          </a:p>
          <a:p>
            <a:pPr eaLnBrk="1" hangingPunct="1"/>
            <a:r>
              <a:rPr lang="en-GB" altLang="ja-JP" i="1" smtClean="0"/>
              <a:t>Kamo desu. Chairoi kamo desu. </a:t>
            </a:r>
          </a:p>
          <a:p>
            <a:pPr eaLnBrk="1" hangingPunct="1"/>
            <a:r>
              <a:rPr lang="en-GB" altLang="ja-JP" i="1" smtClean="0"/>
              <a:t>‘Gaa, gaa!’ </a:t>
            </a:r>
            <a:r>
              <a:rPr lang="en-GB" altLang="ja-JP" smtClean="0"/>
              <a:t>(click)</a:t>
            </a:r>
          </a:p>
          <a:p>
            <a:pPr eaLnBrk="1" hangingPunct="1"/>
            <a:r>
              <a:rPr lang="en-GB" altLang="ja-JP" i="1" smtClean="0"/>
              <a:t>Kamo wa tobimasu.</a:t>
            </a:r>
          </a:p>
          <a:p>
            <a:pPr eaLnBrk="1" hangingPunct="1"/>
            <a:endParaRPr lang="en-US" altLang="ja-JP" smtClean="0"/>
          </a:p>
          <a:p>
            <a:pPr eaLnBrk="1" hangingPunct="1"/>
            <a:r>
              <a:rPr lang="ja-JP" altLang="en-US" smtClean="0"/>
              <a:t>「はい</a:t>
            </a:r>
            <a:r>
              <a:rPr lang="en-US" altLang="ja-JP" smtClean="0"/>
              <a:t>!</a:t>
            </a:r>
            <a:r>
              <a:rPr lang="ja-JP" altLang="en-US" smtClean="0"/>
              <a:t>」</a:t>
            </a:r>
          </a:p>
          <a:p>
            <a:pPr eaLnBrk="1" hangingPunct="1"/>
            <a:r>
              <a:rPr lang="ja-JP" altLang="en-US" smtClean="0"/>
              <a:t>かもです。ちゃいろい かもです。</a:t>
            </a:r>
          </a:p>
          <a:p>
            <a:pPr eaLnBrk="1" hangingPunct="1"/>
            <a:r>
              <a:rPr lang="ja-JP" altLang="en-US" smtClean="0"/>
              <a:t>「ガーガー</a:t>
            </a:r>
            <a:r>
              <a:rPr lang="en-US" altLang="ja-JP" smtClean="0"/>
              <a:t>!</a:t>
            </a:r>
            <a:r>
              <a:rPr lang="ja-JP" altLang="en-US" smtClean="0"/>
              <a:t>」</a:t>
            </a:r>
          </a:p>
          <a:p>
            <a:pPr eaLnBrk="1" hangingPunct="1"/>
            <a:r>
              <a:rPr lang="ja-JP" altLang="en-US" smtClean="0"/>
              <a:t>かもは とびます。</a:t>
            </a:r>
          </a:p>
          <a:p>
            <a:pPr eaLnBrk="1" hangingPunct="1"/>
            <a:endParaRPr lang="ja-JP" altLang="en-US" smtClean="0"/>
          </a:p>
          <a:p>
            <a:pPr eaLnBrk="1" hangingPunct="1"/>
            <a:endParaRPr lang="ja-JP" altLang="en-GB" i="1" smtClean="0"/>
          </a:p>
          <a:p>
            <a:pPr eaLnBrk="1" hangingPunct="1"/>
            <a:r>
              <a:rPr lang="ja-JP" altLang="en-GB" i="1" smtClean="0"/>
              <a:t>‘</a:t>
            </a:r>
            <a:r>
              <a:rPr lang="en-GB" altLang="ja-JP" i="1" smtClean="0"/>
              <a:t>Yes!’</a:t>
            </a:r>
          </a:p>
          <a:p>
            <a:pPr eaLnBrk="1" hangingPunct="1"/>
            <a:r>
              <a:rPr lang="en-GB" altLang="ja-JP" i="1" smtClean="0"/>
              <a:t>It’s a duck, a brown duck. </a:t>
            </a:r>
          </a:p>
          <a:p>
            <a:pPr eaLnBrk="1" hangingPunct="1"/>
            <a:r>
              <a:rPr lang="en-GB" altLang="ja-JP" i="1" smtClean="0"/>
              <a:t>‘Quack, quack!’</a:t>
            </a:r>
          </a:p>
          <a:p>
            <a:pPr eaLnBrk="1" hangingPunct="1"/>
            <a:r>
              <a:rPr lang="en-GB" altLang="ja-JP" i="1" smtClean="0"/>
              <a:t>The duck flies.</a:t>
            </a:r>
            <a:endParaRPr lang="en-US" altLang="ja-JP" i="1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93591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Microsoft Clipart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95586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Microsoft Clipart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58197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9027924B-4601-4A6F-AA5C-58D6BFD1B477}" type="slidenum">
              <a:rPr lang="en-US" altLang="ja-JP"/>
              <a:pPr eaLnBrk="1" hangingPunct="1"/>
              <a:t>24</a:t>
            </a:fld>
            <a:endParaRPr lang="en-US" altLang="ja-JP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ja-JP" i="1" dirty="0" err="1" smtClean="0"/>
              <a:t>Usagi</a:t>
            </a:r>
            <a:r>
              <a:rPr lang="en-GB" altLang="ja-JP" i="1" dirty="0" smtClean="0"/>
              <a:t> </a:t>
            </a:r>
            <a:r>
              <a:rPr lang="en-GB" altLang="ja-JP" i="1" dirty="0" err="1" smtClean="0"/>
              <a:t>wa</a:t>
            </a:r>
            <a:r>
              <a:rPr lang="en-GB" altLang="ja-JP" i="1" dirty="0" smtClean="0"/>
              <a:t> </a:t>
            </a:r>
            <a:r>
              <a:rPr lang="en-GB" altLang="ja-JP" i="1" dirty="0" err="1" smtClean="0"/>
              <a:t>hipparimasu</a:t>
            </a:r>
            <a:r>
              <a:rPr lang="en-GB" altLang="ja-JP" i="1" dirty="0" smtClean="0"/>
              <a:t>. </a:t>
            </a:r>
            <a:r>
              <a:rPr lang="en-GB" altLang="ja-JP" dirty="0" smtClean="0"/>
              <a:t>(click)</a:t>
            </a:r>
          </a:p>
          <a:p>
            <a:pPr eaLnBrk="1" hangingPunct="1"/>
            <a:r>
              <a:rPr lang="en-GB" altLang="ja-JP" i="1" dirty="0" smtClean="0"/>
              <a:t>‘</a:t>
            </a:r>
            <a:r>
              <a:rPr lang="en-GB" altLang="ja-JP" i="1" dirty="0" err="1" smtClean="0"/>
              <a:t>Ichi</a:t>
            </a:r>
            <a:r>
              <a:rPr lang="en-GB" altLang="ja-JP" i="1" dirty="0" smtClean="0"/>
              <a:t>, </a:t>
            </a:r>
            <a:r>
              <a:rPr lang="en-GB" altLang="ja-JP" i="1" dirty="0" err="1" smtClean="0"/>
              <a:t>ni</a:t>
            </a:r>
            <a:r>
              <a:rPr lang="en-GB" altLang="ja-JP" i="1" dirty="0" smtClean="0"/>
              <a:t>, san!’ </a:t>
            </a:r>
          </a:p>
          <a:p>
            <a:pPr eaLnBrk="1" hangingPunct="1"/>
            <a:r>
              <a:rPr lang="en-GB" altLang="ja-JP" i="1" dirty="0" smtClean="0"/>
              <a:t>Demo, </a:t>
            </a:r>
            <a:r>
              <a:rPr lang="en-GB" altLang="ja-JP" i="1" dirty="0" err="1" smtClean="0"/>
              <a:t>nukemasen</a:t>
            </a:r>
            <a:r>
              <a:rPr lang="en-GB" altLang="ja-JP" i="1" dirty="0" smtClean="0"/>
              <a:t>.</a:t>
            </a:r>
          </a:p>
          <a:p>
            <a:pPr eaLnBrk="1" hangingPunct="1"/>
            <a:endParaRPr lang="en-GB" altLang="ja-JP" i="1" dirty="0" smtClean="0"/>
          </a:p>
          <a:p>
            <a:pPr eaLnBrk="1" hangingPunct="1"/>
            <a:r>
              <a:rPr lang="ja-JP" altLang="en-US" dirty="0" smtClean="0"/>
              <a:t>うさぎは ひっぱります。</a:t>
            </a:r>
          </a:p>
          <a:p>
            <a:pPr eaLnBrk="1" hangingPunct="1"/>
            <a:r>
              <a:rPr lang="ja-JP" altLang="en-US" dirty="0" smtClean="0"/>
              <a:t>「いち、に、</a:t>
            </a:r>
            <a:r>
              <a:rPr lang="ja-JP" altLang="en-US" dirty="0" err="1" smtClean="0"/>
              <a:t>さん</a:t>
            </a:r>
            <a:r>
              <a:rPr lang="en-US" altLang="ja-JP" dirty="0" smtClean="0"/>
              <a:t>!</a:t>
            </a:r>
            <a:r>
              <a:rPr lang="ja-JP" altLang="en-US" dirty="0" smtClean="0"/>
              <a:t>」</a:t>
            </a:r>
          </a:p>
          <a:p>
            <a:pPr eaLnBrk="1" hangingPunct="1"/>
            <a:r>
              <a:rPr lang="ja-JP" altLang="en-US" dirty="0" smtClean="0"/>
              <a:t>でも、ぬけません。</a:t>
            </a:r>
          </a:p>
          <a:p>
            <a:pPr eaLnBrk="1" hangingPunct="1"/>
            <a:endParaRPr lang="ja-JP" altLang="en-US" dirty="0" smtClean="0"/>
          </a:p>
          <a:p>
            <a:pPr eaLnBrk="1" hangingPunct="1"/>
            <a:r>
              <a:rPr lang="en-GB" altLang="ja-JP" i="1" dirty="0" smtClean="0"/>
              <a:t>The rabbit pulls (the leaf). </a:t>
            </a:r>
          </a:p>
          <a:p>
            <a:pPr eaLnBrk="1" hangingPunct="1"/>
            <a:r>
              <a:rPr lang="en-GB" altLang="ja-JP" i="1" dirty="0" smtClean="0"/>
              <a:t>‘One, two, three!’</a:t>
            </a:r>
          </a:p>
          <a:p>
            <a:pPr eaLnBrk="1" hangingPunct="1"/>
            <a:r>
              <a:rPr lang="en-GB" altLang="ja-JP" i="1" dirty="0" smtClean="0"/>
              <a:t>But, it doesn’t come out.</a:t>
            </a:r>
            <a:endParaRPr lang="en-US" altLang="ja-JP" dirty="0" smtClean="0"/>
          </a:p>
          <a:p>
            <a:pPr eaLnBrk="1" hangingPunct="1"/>
            <a:endParaRPr lang="en-US" altLang="ja-JP" dirty="0" smtClean="0"/>
          </a:p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F3750DC-A850-475F-909E-B534673EAE81}" type="slidenum">
              <a:rPr lang="en-US" altLang="ja-JP">
                <a:ea typeface="ＭＳ Ｐゴシック" charset="-128"/>
              </a:rPr>
              <a:pPr/>
              <a:t>25</a:t>
            </a:fld>
            <a:endParaRPr lang="en-US" altLang="ja-JP">
              <a:ea typeface="ＭＳ Ｐゴシック" charset="-128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US" smtClean="0"/>
              <a:t>「すみません</a:t>
            </a:r>
            <a:r>
              <a:rPr lang="en-US" altLang="ja-JP" smtClean="0"/>
              <a:t>!</a:t>
            </a:r>
            <a:r>
              <a:rPr lang="ja-JP" altLang="en-US" smtClean="0"/>
              <a:t>」</a:t>
            </a:r>
          </a:p>
          <a:p>
            <a:pPr eaLnBrk="1" hangingPunct="1"/>
            <a:r>
              <a:rPr lang="ja-JP" altLang="en-GB" i="1" smtClean="0"/>
              <a:t>‘</a:t>
            </a:r>
            <a:r>
              <a:rPr lang="en-GB" altLang="ja-JP" i="1" smtClean="0"/>
              <a:t>Sumimasen!’</a:t>
            </a:r>
          </a:p>
          <a:p>
            <a:pPr eaLnBrk="1" hangingPunct="1"/>
            <a:r>
              <a:rPr lang="ja-JP" altLang="en-GB" i="1" smtClean="0"/>
              <a:t>‘</a:t>
            </a:r>
            <a:r>
              <a:rPr lang="en-GB" altLang="ja-JP" i="1" smtClean="0"/>
              <a:t>Excuse me!’</a:t>
            </a:r>
            <a:endParaRPr lang="en-US" altLang="ja-JP" i="1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65E0F824-90DE-4A40-868B-89CBF56581B1}" type="slidenum">
              <a:rPr lang="en-US" altLang="ja-JP"/>
              <a:pPr eaLnBrk="1" hangingPunct="1"/>
              <a:t>26</a:t>
            </a:fld>
            <a:endParaRPr lang="en-US" altLang="ja-JP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ja-JP" i="1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3AE5577B-009C-469B-9D9B-2FFA0D6B6171}" type="slidenum">
              <a:rPr lang="en-US" altLang="ja-JP"/>
              <a:pPr eaLnBrk="1" hangingPunct="1"/>
              <a:t>27</a:t>
            </a:fld>
            <a:endParaRPr lang="en-US" altLang="ja-JP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GB" i="1" dirty="0" smtClean="0">
                <a:ea typeface="ＭＳ Ｐ明朝" charset="-128"/>
              </a:rPr>
              <a:t>‘</a:t>
            </a:r>
            <a:r>
              <a:rPr lang="en-GB" altLang="ja-JP" i="1" dirty="0" err="1" smtClean="0">
                <a:ea typeface="ＭＳ Ｐ明朝" charset="-128"/>
              </a:rPr>
              <a:t>Sugoi</a:t>
            </a:r>
            <a:r>
              <a:rPr lang="en-GB" altLang="ja-JP" i="1" dirty="0" smtClean="0">
                <a:ea typeface="ＭＳ Ｐ明朝" charset="-128"/>
              </a:rPr>
              <a:t>!’ ‘</a:t>
            </a:r>
            <a:r>
              <a:rPr lang="en-GB" altLang="ja-JP" i="1" dirty="0" err="1" smtClean="0">
                <a:ea typeface="ＭＳ Ｐ明朝" charset="-128"/>
              </a:rPr>
              <a:t>Yatta</a:t>
            </a:r>
            <a:r>
              <a:rPr lang="en-GB" altLang="ja-JP" i="1" dirty="0" smtClean="0">
                <a:ea typeface="ＭＳ Ｐ明朝" charset="-128"/>
              </a:rPr>
              <a:t>!’</a:t>
            </a:r>
          </a:p>
          <a:p>
            <a:pPr eaLnBrk="1" hangingPunct="1"/>
            <a:r>
              <a:rPr lang="en-GB" altLang="ja-JP" i="1" dirty="0" err="1" smtClean="0">
                <a:ea typeface="ＭＳ Ｐ明朝" charset="-128"/>
              </a:rPr>
              <a:t>Minna</a:t>
            </a:r>
            <a:r>
              <a:rPr lang="en-GB" altLang="ja-JP" i="1" dirty="0" smtClean="0">
                <a:ea typeface="ＭＳ Ｐ明朝" charset="-128"/>
              </a:rPr>
              <a:t>, </a:t>
            </a:r>
            <a:r>
              <a:rPr lang="en-GB" altLang="ja-JP" i="1" dirty="0" err="1" smtClean="0">
                <a:ea typeface="ＭＳ Ｐ明朝" charset="-128"/>
              </a:rPr>
              <a:t>tomodachi</a:t>
            </a:r>
            <a:r>
              <a:rPr lang="en-GB" altLang="ja-JP" i="1" dirty="0" smtClean="0">
                <a:ea typeface="ＭＳ Ｐ明朝" charset="-128"/>
              </a:rPr>
              <a:t> </a:t>
            </a:r>
            <a:r>
              <a:rPr lang="en-GB" altLang="ja-JP" i="1" dirty="0" err="1" smtClean="0">
                <a:ea typeface="ＭＳ Ｐ明朝" charset="-128"/>
              </a:rPr>
              <a:t>desu</a:t>
            </a:r>
            <a:r>
              <a:rPr lang="en-GB" altLang="ja-JP" i="1" dirty="0" smtClean="0">
                <a:ea typeface="ＭＳ Ｐ明朝" charset="-128"/>
              </a:rPr>
              <a:t>.</a:t>
            </a:r>
          </a:p>
          <a:p>
            <a:pPr eaLnBrk="1" hangingPunct="1"/>
            <a:endParaRPr lang="en-US" altLang="ja-JP" dirty="0" smtClean="0">
              <a:ea typeface="ＭＳ Ｐ明朝" charset="-128"/>
            </a:endParaRPr>
          </a:p>
          <a:p>
            <a:pPr eaLnBrk="1" hangingPunct="1"/>
            <a:r>
              <a:rPr lang="ja-JP" altLang="en-US" dirty="0" smtClean="0">
                <a:ea typeface="ＭＳ Ｐ明朝" charset="-128"/>
              </a:rPr>
              <a:t>「すごい</a:t>
            </a:r>
            <a:r>
              <a:rPr lang="en-US" altLang="ja-JP" dirty="0" smtClean="0">
                <a:ea typeface="ＭＳ Ｐ明朝" charset="-128"/>
              </a:rPr>
              <a:t>!</a:t>
            </a:r>
            <a:r>
              <a:rPr lang="ja-JP" altLang="en-US" dirty="0" smtClean="0">
                <a:ea typeface="ＭＳ Ｐ明朝" charset="-128"/>
              </a:rPr>
              <a:t>」「やった</a:t>
            </a:r>
            <a:r>
              <a:rPr lang="en-US" altLang="ja-JP" dirty="0" smtClean="0">
                <a:ea typeface="ＭＳ Ｐ明朝" charset="-128"/>
              </a:rPr>
              <a:t>!</a:t>
            </a:r>
            <a:r>
              <a:rPr lang="ja-JP" altLang="en-US" dirty="0" smtClean="0">
                <a:ea typeface="ＭＳ Ｐ明朝" charset="-128"/>
              </a:rPr>
              <a:t>」</a:t>
            </a:r>
          </a:p>
          <a:p>
            <a:pPr eaLnBrk="1" hangingPunct="1"/>
            <a:r>
              <a:rPr lang="ja-JP" altLang="en-US" dirty="0" smtClean="0">
                <a:ea typeface="ＭＳ Ｐ明朝" charset="-128"/>
              </a:rPr>
              <a:t>みんな ともだちです。</a:t>
            </a:r>
          </a:p>
          <a:p>
            <a:pPr eaLnBrk="1" hangingPunct="1"/>
            <a:endParaRPr lang="ja-JP" altLang="en-GB" i="1" dirty="0" smtClean="0">
              <a:ea typeface="ＭＳ Ｐ明朝" charset="-128"/>
            </a:endParaRPr>
          </a:p>
          <a:p>
            <a:pPr eaLnBrk="1" hangingPunct="1"/>
            <a:r>
              <a:rPr lang="ja-JP" altLang="en-GB" i="1" dirty="0" smtClean="0">
                <a:ea typeface="ＭＳ Ｐ明朝" charset="-128"/>
              </a:rPr>
              <a:t>‘</a:t>
            </a:r>
            <a:r>
              <a:rPr lang="en-GB" altLang="ja-JP" i="1" dirty="0" smtClean="0">
                <a:ea typeface="ＭＳ Ｐ明朝" charset="-128"/>
              </a:rPr>
              <a:t>Super!’ ‘We’ve done it!’ </a:t>
            </a:r>
          </a:p>
          <a:p>
            <a:pPr eaLnBrk="1" hangingPunct="1"/>
            <a:r>
              <a:rPr lang="en-GB" altLang="ja-JP" i="1" dirty="0" smtClean="0">
                <a:ea typeface="ＭＳ Ｐ明朝" charset="-128"/>
              </a:rPr>
              <a:t>They are all friends.</a:t>
            </a:r>
            <a:r>
              <a:rPr lang="en-GB" altLang="ja-JP" dirty="0" smtClean="0">
                <a:ea typeface="ＭＳ Ｐ明朝" charset="-128"/>
              </a:rPr>
              <a:t> </a:t>
            </a:r>
            <a:endParaRPr lang="en-US" altLang="ja-JP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ja-JP" altLang="en-US">
                <a:solidFill>
                  <a:prstClr val="black"/>
                </a:solidFill>
              </a:rPr>
              <a:t>Language Based Classroom Activity 4  Appendix L4-5 Colour</a:t>
            </a: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All pictures are from </a:t>
            </a:r>
            <a:r>
              <a:rPr lang="en-US" altLang="ja-JP" dirty="0" err="1" smtClean="0"/>
              <a:t>Minna</a:t>
            </a:r>
            <a:r>
              <a:rPr lang="en-US" altLang="ja-JP" dirty="0" smtClean="0"/>
              <a:t> </a:t>
            </a:r>
            <a:r>
              <a:rPr lang="en-GB" altLang="ja-JP" dirty="0" smtClean="0"/>
              <a:t>n</a:t>
            </a:r>
            <a:r>
              <a:rPr lang="en-US" altLang="ja-JP" dirty="0" smtClean="0"/>
              <a:t>o </a:t>
            </a:r>
            <a:r>
              <a:rPr lang="en-US" altLang="ja-JP" dirty="0" err="1"/>
              <a:t>Kyozai</a:t>
            </a:r>
            <a:r>
              <a:rPr lang="en-US" altLang="ja-JP" dirty="0"/>
              <a:t> site.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ja-JP" altLang="en-US">
                <a:solidFill>
                  <a:prstClr val="black"/>
                </a:solidFill>
              </a:rPr>
              <a:t>Language Based Classroom Activity 4  Appendix L4-5 Colour</a:t>
            </a: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ja-JP" altLang="en-US">
                <a:solidFill>
                  <a:prstClr val="black"/>
                </a:solidFill>
              </a:rPr>
              <a:t>Language Based Classroom Activity 4  Appendix L4-5 Colour</a:t>
            </a: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ja-JP" altLang="en-US">
                <a:solidFill>
                  <a:prstClr val="black"/>
                </a:solidFill>
              </a:rPr>
              <a:t>Language Based Classroom Activity 4  Appendix L4-5 Colour</a:t>
            </a: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1156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630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2022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901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572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8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482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945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4901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552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6628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54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0.png"/><Relationship Id="rId2" Type="http://schemas.openxmlformats.org/officeDocument/2006/relationships/audio" Target="../media/media13.wav"/><Relationship Id="rId1" Type="http://schemas.microsoft.com/office/2007/relationships/media" Target="../media/media13.wav"/><Relationship Id="rId6" Type="http://schemas.openxmlformats.org/officeDocument/2006/relationships/image" Target="../media/image8.png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0.png"/><Relationship Id="rId2" Type="http://schemas.openxmlformats.org/officeDocument/2006/relationships/audio" Target="../media/media14.wav"/><Relationship Id="rId1" Type="http://schemas.microsoft.com/office/2007/relationships/media" Target="../media/media14.wav"/><Relationship Id="rId6" Type="http://schemas.openxmlformats.org/officeDocument/2006/relationships/image" Target="../media/image7.png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0.png"/><Relationship Id="rId2" Type="http://schemas.openxmlformats.org/officeDocument/2006/relationships/audio" Target="../media/media15.wav"/><Relationship Id="rId1" Type="http://schemas.microsoft.com/office/2007/relationships/media" Target="../media/media15.wav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6.wav"/><Relationship Id="rId1" Type="http://schemas.microsoft.com/office/2007/relationships/media" Target="../media/media16.wav"/><Relationship Id="rId6" Type="http://schemas.openxmlformats.org/officeDocument/2006/relationships/image" Target="../media/image10.png"/><Relationship Id="rId5" Type="http://schemas.openxmlformats.org/officeDocument/2006/relationships/image" Target="../media/image22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3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6.png"/><Relationship Id="rId2" Type="http://schemas.openxmlformats.org/officeDocument/2006/relationships/audio" Target="../media/media17.wav"/><Relationship Id="rId1" Type="http://schemas.microsoft.com/office/2007/relationships/media" Target="../media/media17.wav"/><Relationship Id="rId6" Type="http://schemas.openxmlformats.org/officeDocument/2006/relationships/image" Target="../media/image25.png"/><Relationship Id="rId5" Type="http://schemas.openxmlformats.org/officeDocument/2006/relationships/image" Target="../media/image22.png"/><Relationship Id="rId4" Type="http://schemas.openxmlformats.org/officeDocument/2006/relationships/notesSlide" Target="../notesSlides/notesSlide17.xml"/><Relationship Id="rId9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media" Target="../media/media19.wav"/><Relationship Id="rId7" Type="http://schemas.openxmlformats.org/officeDocument/2006/relationships/image" Target="../media/image27.gif"/><Relationship Id="rId2" Type="http://schemas.openxmlformats.org/officeDocument/2006/relationships/audio" Target="../media/media18.wav"/><Relationship Id="rId1" Type="http://schemas.microsoft.com/office/2007/relationships/media" Target="../media/media18.wav"/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19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audio" Target="../media/media22.wav"/><Relationship Id="rId13" Type="http://schemas.openxmlformats.org/officeDocument/2006/relationships/image" Target="../media/image6.png"/><Relationship Id="rId18" Type="http://schemas.openxmlformats.org/officeDocument/2006/relationships/image" Target="../media/image10.png"/><Relationship Id="rId3" Type="http://schemas.microsoft.com/office/2007/relationships/media" Target="../media/media19.wav"/><Relationship Id="rId7" Type="http://schemas.microsoft.com/office/2007/relationships/media" Target="../media/media22.wav"/><Relationship Id="rId12" Type="http://schemas.openxmlformats.org/officeDocument/2006/relationships/notesSlide" Target="../notesSlides/notesSlide23.xml"/><Relationship Id="rId17" Type="http://schemas.openxmlformats.org/officeDocument/2006/relationships/image" Target="../media/image24.png"/><Relationship Id="rId2" Type="http://schemas.openxmlformats.org/officeDocument/2006/relationships/audio" Target="../media/media20.wav"/><Relationship Id="rId16" Type="http://schemas.openxmlformats.org/officeDocument/2006/relationships/image" Target="../media/image21.png"/><Relationship Id="rId1" Type="http://schemas.microsoft.com/office/2007/relationships/media" Target="../media/media20.wav"/><Relationship Id="rId6" Type="http://schemas.openxmlformats.org/officeDocument/2006/relationships/audio" Target="../media/media21.wav"/><Relationship Id="rId11" Type="http://schemas.openxmlformats.org/officeDocument/2006/relationships/slideLayout" Target="../slideLayouts/slideLayout7.xml"/><Relationship Id="rId5" Type="http://schemas.microsoft.com/office/2007/relationships/media" Target="../media/media21.wav"/><Relationship Id="rId15" Type="http://schemas.openxmlformats.org/officeDocument/2006/relationships/image" Target="../media/image23.png"/><Relationship Id="rId10" Type="http://schemas.openxmlformats.org/officeDocument/2006/relationships/audio" Target="../media/media23.wav"/><Relationship Id="rId4" Type="http://schemas.openxmlformats.org/officeDocument/2006/relationships/audio" Target="../media/media19.wav"/><Relationship Id="rId9" Type="http://schemas.microsoft.com/office/2007/relationships/media" Target="../media/media23.wav"/><Relationship Id="rId1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4.wav"/><Relationship Id="rId1" Type="http://schemas.microsoft.com/office/2007/relationships/media" Target="../media/media24.wav"/><Relationship Id="rId6" Type="http://schemas.openxmlformats.org/officeDocument/2006/relationships/image" Target="../media/image10.png"/><Relationship Id="rId5" Type="http://schemas.openxmlformats.org/officeDocument/2006/relationships/image" Target="../media/image22.png"/><Relationship Id="rId4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5.wav"/><Relationship Id="rId1" Type="http://schemas.microsoft.com/office/2007/relationships/media" Target="../media/media25.wav"/><Relationship Id="rId6" Type="http://schemas.openxmlformats.org/officeDocument/2006/relationships/image" Target="../media/image10.png"/><Relationship Id="rId5" Type="http://schemas.openxmlformats.org/officeDocument/2006/relationships/image" Target="../media/image30.png"/><Relationship Id="rId4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media" Target="../media/media27.wav"/><Relationship Id="rId7" Type="http://schemas.openxmlformats.org/officeDocument/2006/relationships/image" Target="../media/image32.png"/><Relationship Id="rId2" Type="http://schemas.openxmlformats.org/officeDocument/2006/relationships/audio" Target="../media/media26.wav"/><Relationship Id="rId1" Type="http://schemas.microsoft.com/office/2007/relationships/media" Target="../media/media26.wav"/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6.xml"/><Relationship Id="rId4" Type="http://schemas.openxmlformats.org/officeDocument/2006/relationships/audio" Target="../media/media27.wav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wav"/><Relationship Id="rId13" Type="http://schemas.openxmlformats.org/officeDocument/2006/relationships/image" Target="../media/image6.png"/><Relationship Id="rId3" Type="http://schemas.microsoft.com/office/2007/relationships/media" Target="../media/media2.wav"/><Relationship Id="rId7" Type="http://schemas.microsoft.com/office/2007/relationships/media" Target="../media/media4.wav"/><Relationship Id="rId12" Type="http://schemas.openxmlformats.org/officeDocument/2006/relationships/notesSlide" Target="../notesSlides/notesSlide3.xml"/><Relationship Id="rId17" Type="http://schemas.openxmlformats.org/officeDocument/2006/relationships/image" Target="../media/image10.png"/><Relationship Id="rId2" Type="http://schemas.openxmlformats.org/officeDocument/2006/relationships/audio" Target="../media/media1.wav"/><Relationship Id="rId16" Type="http://schemas.openxmlformats.org/officeDocument/2006/relationships/image" Target="../media/image9.png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11" Type="http://schemas.openxmlformats.org/officeDocument/2006/relationships/slideLayout" Target="../slideLayouts/slideLayout6.xml"/><Relationship Id="rId5" Type="http://schemas.microsoft.com/office/2007/relationships/media" Target="../media/media3.wav"/><Relationship Id="rId15" Type="http://schemas.openxmlformats.org/officeDocument/2006/relationships/image" Target="../media/image8.png"/><Relationship Id="rId10" Type="http://schemas.openxmlformats.org/officeDocument/2006/relationships/audio" Target="../media/media5.wav"/><Relationship Id="rId4" Type="http://schemas.openxmlformats.org/officeDocument/2006/relationships/audio" Target="../media/media2.wav"/><Relationship Id="rId9" Type="http://schemas.microsoft.com/office/2007/relationships/media" Target="../media/media5.wav"/><Relationship Id="rId1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13" Type="http://schemas.openxmlformats.org/officeDocument/2006/relationships/image" Target="../media/image10.png"/><Relationship Id="rId3" Type="http://schemas.microsoft.com/office/2007/relationships/media" Target="../media/media7.wav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9.pn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audio" Target="../media/media8.wav"/><Relationship Id="rId11" Type="http://schemas.openxmlformats.org/officeDocument/2006/relationships/image" Target="../media/image8.png"/><Relationship Id="rId5" Type="http://schemas.microsoft.com/office/2007/relationships/media" Target="../media/media8.wav"/><Relationship Id="rId10" Type="http://schemas.openxmlformats.org/officeDocument/2006/relationships/image" Target="../media/image7.png"/><Relationship Id="rId4" Type="http://schemas.openxmlformats.org/officeDocument/2006/relationships/audio" Target="../media/media7.wav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microsoft.com/office/2007/relationships/media" Target="../media/media11.wav"/><Relationship Id="rId7" Type="http://schemas.openxmlformats.org/officeDocument/2006/relationships/image" Target="../media/image16.png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1.wav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133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The Enormous Turnip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 smtClean="0"/>
              <a:t>(action words</a:t>
            </a:r>
            <a:r>
              <a:rPr lang="ja-JP" altLang="en-US" dirty="0" smtClean="0"/>
              <a:t> </a:t>
            </a:r>
            <a:r>
              <a:rPr lang="en-US" altLang="ja-JP" dirty="0" smtClean="0"/>
              <a:t>2)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5, Section 4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27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>
                <a:latin typeface="Cambria"/>
              </a:rPr>
              <a:t>大きい　かぶ　</a:t>
            </a:r>
            <a:r>
              <a:rPr lang="en-US" altLang="ja-JP" dirty="0" err="1" smtClean="0">
                <a:latin typeface="Cambria"/>
              </a:rPr>
              <a:t>Oo</a:t>
            </a:r>
            <a:r>
              <a:rPr kumimoji="1" lang="en-US" altLang="ja-JP" dirty="0" err="1" smtClean="0">
                <a:latin typeface="Cambria"/>
              </a:rPr>
              <a:t>kii</a:t>
            </a:r>
            <a:r>
              <a:rPr kumimoji="1" lang="en-US" altLang="ja-JP" dirty="0" smtClean="0">
                <a:latin typeface="Cambria"/>
              </a:rPr>
              <a:t> </a:t>
            </a:r>
            <a:r>
              <a:rPr kumimoji="1" lang="en-US" altLang="ja-JP" dirty="0" err="1" smtClean="0">
                <a:latin typeface="Cambria"/>
              </a:rPr>
              <a:t>kabu</a:t>
            </a:r>
            <a:r>
              <a:rPr kumimoji="1" lang="en-US" altLang="ja-JP" dirty="0" smtClean="0">
                <a:latin typeface="Cambria"/>
              </a:rPr>
              <a:t/>
            </a:r>
            <a:br>
              <a:rPr kumimoji="1" lang="en-US" altLang="ja-JP" dirty="0" smtClean="0">
                <a:latin typeface="Cambria"/>
              </a:rPr>
            </a:br>
            <a:r>
              <a:rPr lang="en-US" altLang="ja-JP" dirty="0">
                <a:latin typeface="Cambria"/>
              </a:rPr>
              <a:t>(</a:t>
            </a:r>
            <a:r>
              <a:rPr kumimoji="1" lang="en-US" altLang="ja-JP" dirty="0" smtClean="0"/>
              <a:t>The Enormous Turnip)</a:t>
            </a:r>
            <a:endParaRPr kumimoji="1" lang="ja-JP" altLang="en-US" dirty="0"/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11" y="1638419"/>
            <a:ext cx="8032177" cy="4449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6996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981075"/>
            <a:ext cx="2233613" cy="179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3203848" y="2996952"/>
            <a:ext cx="26228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err="1" smtClean="0"/>
              <a:t>Hanemasu</a:t>
            </a:r>
            <a:endParaRPr kumimoji="1" lang="ja-JP" altLang="en-US" sz="4400" dirty="0"/>
          </a:p>
        </p:txBody>
      </p:sp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594248" y="30768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3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5.92593E-6 C 0.03906 -0.03726 0.0783 -0.07453 0.1 -0.05115 C 0.1217 -0.02777 0.11285 0.12593 0.13073 0.14028 C 0.14861 0.15464 0.1875 0.02478 0.20764 0.03427 C 0.22778 0.04376 0.23229 0.18033 0.25121 0.19677 C 0.27014 0.2132 0.30035 0.11598 0.3217 0.13334 C 0.34305 0.1507 0.35955 0.28612 0.37934 0.30093 C 0.39913 0.31575 0.4217 0.20371 0.44097 0.22223 C 0.46024 0.24075 0.47274 0.39769 0.49462 0.41204 C 0.51667 0.4264 0.54913 0.28982 0.57292 0.30788 C 0.5967 0.32593 0.61458 0.50487 0.63715 0.51968 C 0.65972 0.5345 0.68385 0.38542 0.70885 0.39677 C 0.73385 0.40811 0.7651 0.56343 0.78715 0.5882 C 0.80903 0.61297 0.825 0.57917 0.84097 0.54538 " pathEditMode="relative" ptsTypes="aaaaaaaaaaaaaA">
                                      <p:cBhvr>
                                        <p:cTn id="23" dur="5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  <p:bldP spid="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37063"/>
            <a:ext cx="3059113" cy="187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188" y="4437063"/>
            <a:ext cx="2690812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3203848" y="2996952"/>
            <a:ext cx="30203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err="1" smtClean="0"/>
              <a:t>Hashirimasu</a:t>
            </a:r>
            <a:endParaRPr kumimoji="1" lang="ja-JP" altLang="en-US" sz="4400" dirty="0"/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754313" y="315212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688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/>
      <p:bldP spid="4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3716338"/>
            <a:ext cx="3435350" cy="259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3429000"/>
            <a:ext cx="4398962" cy="303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3203848" y="2996952"/>
            <a:ext cx="23739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err="1" smtClean="0"/>
              <a:t>Tobimasu</a:t>
            </a:r>
            <a:endParaRPr kumimoji="1" lang="ja-JP" altLang="en-US" sz="4400" dirty="0"/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594248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738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77556E-17 L -0.85434 -0.51458 " pathEditMode="relative" ptsTypes="AA">
                                      <p:cBhvr>
                                        <p:cTn id="17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9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/>
      <p:bldP spid="4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4292600"/>
            <a:ext cx="2505075" cy="222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213" y="4437063"/>
            <a:ext cx="3779838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3203848" y="2996952"/>
            <a:ext cx="26308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err="1" smtClean="0"/>
              <a:t>Arukimasu</a:t>
            </a:r>
            <a:endParaRPr kumimoji="1" lang="ja-JP" altLang="en-US" sz="4400" dirty="0"/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594248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38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6" presetID="7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3000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3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/>
      <p:bldP spid="4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7" y="1844675"/>
            <a:ext cx="7596187" cy="398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275856" y="883809"/>
            <a:ext cx="30957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err="1" smtClean="0"/>
              <a:t>Hipparimasu</a:t>
            </a:r>
            <a:endParaRPr kumimoji="1" lang="ja-JP" altLang="en-US" sz="4400" dirty="0"/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628934" y="96372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495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020" y="1365447"/>
            <a:ext cx="1721171" cy="1383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901" y="1365447"/>
            <a:ext cx="2307593" cy="1593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179512" y="340699"/>
            <a:ext cx="1347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 err="1" smtClean="0"/>
              <a:t>hane</a:t>
            </a:r>
            <a:endParaRPr kumimoji="1" lang="ja-JP" altLang="en-US" sz="4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958311" y="1507431"/>
            <a:ext cx="2062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 err="1" smtClean="0"/>
              <a:t>hashiri</a:t>
            </a:r>
            <a:endParaRPr kumimoji="1" lang="ja-JP" altLang="en-US" sz="4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316835" y="340015"/>
            <a:ext cx="10928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err="1" smtClean="0"/>
              <a:t>tobi</a:t>
            </a:r>
            <a:endParaRPr kumimoji="1" lang="ja-JP" altLang="en-US" sz="4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82360" y="4283605"/>
            <a:ext cx="1491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 err="1" smtClean="0"/>
              <a:t>aruki</a:t>
            </a:r>
            <a:endParaRPr kumimoji="1" lang="ja-JP" altLang="en-US" sz="4400" dirty="0"/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389" y="2636912"/>
            <a:ext cx="2580480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20045" y="5157192"/>
            <a:ext cx="2695771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テキスト ボックス 15"/>
          <p:cNvSpPr txBox="1"/>
          <p:nvPr/>
        </p:nvSpPr>
        <p:spPr>
          <a:xfrm>
            <a:off x="1325746" y="344086"/>
            <a:ext cx="18072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masu</a:t>
            </a:r>
            <a:endParaRPr kumimoji="1" lang="ja-JP" altLang="en-US" sz="44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120477" y="4196341"/>
            <a:ext cx="18072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masu</a:t>
            </a:r>
            <a:endParaRPr kumimoji="1" lang="ja-JP" altLang="en-US" sz="44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445775" y="4281666"/>
            <a:ext cx="18072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masu</a:t>
            </a:r>
            <a:endParaRPr kumimoji="1" lang="ja-JP" altLang="en-US" sz="44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245918" y="340015"/>
            <a:ext cx="18072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masu</a:t>
            </a:r>
            <a:endParaRPr kumimoji="1" lang="ja-JP" altLang="en-US" sz="44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507829" y="1507430"/>
            <a:ext cx="18072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masu</a:t>
            </a:r>
            <a:endParaRPr kumimoji="1" lang="ja-JP" altLang="en-US" sz="4400" dirty="0"/>
          </a:p>
        </p:txBody>
      </p:sp>
      <p:pic>
        <p:nvPicPr>
          <p:cNvPr id="21" name="Picture 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779" y="5010027"/>
            <a:ext cx="3162049" cy="1659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テキスト ボックス 21"/>
          <p:cNvSpPr txBox="1"/>
          <p:nvPr/>
        </p:nvSpPr>
        <p:spPr>
          <a:xfrm>
            <a:off x="5518827" y="4209332"/>
            <a:ext cx="2062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hippari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98962153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14" grpId="0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659" y="1844675"/>
            <a:ext cx="7596187" cy="398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275856" y="883809"/>
            <a:ext cx="30957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err="1" smtClean="0"/>
              <a:t>Hipparimasu</a:t>
            </a:r>
            <a:endParaRPr kumimoji="1" lang="ja-JP" altLang="en-US" sz="44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430" y="1844675"/>
            <a:ext cx="7310896" cy="401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248" y="1844675"/>
            <a:ext cx="7902575" cy="448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247" y="1848073"/>
            <a:ext cx="7902575" cy="448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12899"/>
            <a:ext cx="8519931" cy="471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1484981" y="883809"/>
            <a:ext cx="17908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err="1" smtClean="0">
                <a:solidFill>
                  <a:srgbClr val="C00000"/>
                </a:solidFill>
              </a:rPr>
              <a:t>Isshoni</a:t>
            </a:r>
            <a:endParaRPr kumimoji="1" lang="ja-JP" altLang="en-US" sz="4400" dirty="0">
              <a:solidFill>
                <a:srgbClr val="C00000"/>
              </a:solidFill>
            </a:endParaRPr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92247" y="96372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679376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New expressions</a:t>
            </a:r>
            <a:endParaRPr kumimoji="1" lang="ja-JP" altLang="en-US" dirty="0"/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11" y="1638419"/>
            <a:ext cx="8032177" cy="4449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185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3716338"/>
            <a:ext cx="3435350" cy="259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3429000"/>
            <a:ext cx="4398962" cy="303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3203848" y="2996952"/>
            <a:ext cx="23739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err="1" smtClean="0"/>
              <a:t>Tobimasu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3297877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77556E-17 L -0.85434 -0.51458 " pathEditMode="relative" ptsTypes="AA">
                                      <p:cBhvr>
                                        <p:cTn id="17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9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>
                <a:latin typeface="Cambria"/>
              </a:rPr>
              <a:t>大きい　かぶ　</a:t>
            </a:r>
            <a:r>
              <a:rPr lang="en-US" altLang="ja-JP" dirty="0" err="1" smtClean="0">
                <a:latin typeface="Cambria"/>
              </a:rPr>
              <a:t>Oo</a:t>
            </a:r>
            <a:r>
              <a:rPr kumimoji="1" lang="en-US" altLang="ja-JP" dirty="0" err="1" smtClean="0">
                <a:latin typeface="Cambria"/>
              </a:rPr>
              <a:t>kii</a:t>
            </a:r>
            <a:r>
              <a:rPr kumimoji="1" lang="en-US" altLang="ja-JP" dirty="0" smtClean="0">
                <a:latin typeface="Cambria"/>
              </a:rPr>
              <a:t> </a:t>
            </a:r>
            <a:r>
              <a:rPr kumimoji="1" lang="en-US" altLang="ja-JP" dirty="0" err="1" smtClean="0">
                <a:latin typeface="Cambria"/>
              </a:rPr>
              <a:t>kabu</a:t>
            </a:r>
            <a:r>
              <a:rPr kumimoji="1" lang="en-US" altLang="ja-JP" dirty="0" smtClean="0">
                <a:latin typeface="Cambria"/>
              </a:rPr>
              <a:t/>
            </a:r>
            <a:br>
              <a:rPr kumimoji="1" lang="en-US" altLang="ja-JP" dirty="0" smtClean="0">
                <a:latin typeface="Cambria"/>
              </a:rPr>
            </a:br>
            <a:r>
              <a:rPr lang="en-US" altLang="ja-JP" dirty="0">
                <a:latin typeface="Cambria"/>
              </a:rPr>
              <a:t>(</a:t>
            </a:r>
            <a:r>
              <a:rPr kumimoji="1" lang="en-US" altLang="ja-JP" dirty="0" smtClean="0"/>
              <a:t>The Enormous Turnip)</a:t>
            </a:r>
            <a:endParaRPr kumimoji="1" lang="ja-JP" altLang="en-US" dirty="0"/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11" y="1638419"/>
            <a:ext cx="8032177" cy="4449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3891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s://minnanokyozai.jp/kyozai/material/IUM00492/ium00492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04048" y="3624229"/>
            <a:ext cx="3972855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2987825" y="2083495"/>
            <a:ext cx="10928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err="1" smtClean="0"/>
              <a:t>tobi</a:t>
            </a:r>
            <a:endParaRPr kumimoji="1" lang="ja-JP" altLang="en-US" sz="4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16908" y="2083495"/>
            <a:ext cx="18072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masu</a:t>
            </a:r>
            <a:endParaRPr kumimoji="1" lang="ja-JP" altLang="en-US" sz="4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987824" y="3091607"/>
            <a:ext cx="10928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err="1" smtClean="0"/>
              <a:t>tobi</a:t>
            </a:r>
            <a:endParaRPr kumimoji="1" lang="ja-JP" altLang="en-US" sz="4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916907" y="3091607"/>
            <a:ext cx="18072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 smtClean="0"/>
              <a:t>masen</a:t>
            </a:r>
            <a:endParaRPr kumimoji="1" lang="ja-JP" altLang="en-US" sz="4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220073" y="2102396"/>
            <a:ext cx="9624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 smtClean="0"/>
              <a:t>ka</a:t>
            </a:r>
            <a:r>
              <a:rPr lang="en-US" altLang="ja-JP" sz="4400" dirty="0" smtClean="0"/>
              <a:t>?</a:t>
            </a:r>
            <a:endParaRPr kumimoji="1" lang="ja-JP" altLang="en-US" sz="4400" dirty="0"/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411760" y="2182316"/>
            <a:ext cx="609600" cy="609600"/>
          </a:xfrm>
          <a:prstGeom prst="rect">
            <a:avLst/>
          </a:prstGeom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411760" y="3200804"/>
            <a:ext cx="609600" cy="609600"/>
          </a:xfrm>
          <a:prstGeom prst="rect">
            <a:avLst/>
          </a:prstGeom>
        </p:spPr>
      </p:pic>
      <p:sp>
        <p:nvSpPr>
          <p:cNvPr id="3" name="乗算記号 2"/>
          <p:cNvSpPr/>
          <p:nvPr/>
        </p:nvSpPr>
        <p:spPr>
          <a:xfrm>
            <a:off x="1655109" y="1784139"/>
            <a:ext cx="1368152" cy="1368152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02768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27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0.25001 C -0.01302 -0.25325 -0.02413 -0.25996 -0.0375 -0.26181 C -0.08125 -0.26089 -0.11701 -0.2588 -0.15868 -0.25672 C -0.16858 -0.25487 -0.17899 -0.25325 -0.18872 -0.25001 C -0.19132 -0.24908 -0.19375 -0.24792 -0.19635 -0.24677 C -0.19757 -0.2463 -0.2 -0.24515 -0.2 -0.24515 C -0.20538 -0.24029 -0.21146 -0.23774 -0.21753 -0.23519 C -0.22274 -0.22779 -0.21649 -0.23542 -0.22622 -0.2301 C -0.23455 -0.2257 -0.23976 -0.21644 -0.24878 -0.21343 C -0.25382 -0.20927 -0.25868 -0.20741 -0.26372 -0.20348 C -0.26962 -0.19908 -0.27483 -0.19283 -0.28125 -0.19005 C -0.2901 -0.17825 -0.28559 -0.18218 -0.29375 -0.17686 C -0.29583 -0.17316 -0.2967 -0.16853 -0.29878 -0.16505 C -0.30069 -0.16158 -0.30417 -0.15996 -0.30625 -0.15672 C -0.31875 -0.13751 -0.33194 -0.11829 -0.34375 -0.09839 C -0.35955 -0.07154 -0.37378 -0.0426 -0.38872 -0.01505 C -0.38993 -0.00811 -0.39132 -0.0051 -0.39497 -6.66667E-6 C -0.39653 0.00856 -0.40052 0.0155 -0.40382 0.02314 C -0.40712 0.03032 -0.40781 0.03796 -0.41128 0.0449 C -0.4125 0.05161 -0.41337 0.05578 -0.41632 0.06157 C -0.41771 0.07453 -0.41962 0.0905 -0.425 0.10161 C -0.42691 0.11782 -0.42778 0.13425 -0.43125 0.14999 C -0.43611 0.17245 -0.44062 0.19606 -0.44618 0.21828 C -0.44792 0.22476 -0.45 0.22962 -0.45122 0.23657 C -0.4533 0.2361 -0.45573 0.23657 -0.45747 0.23495 C -0.4599 0.23263 -0.46215 0.22337 -0.46372 0.2199 C -0.46858 0.20948 -0.46858 0.21018 -0.47378 0.20323 C -0.47674 0.2037 -0.47986 0.203 -0.48247 0.20485 C -0.48628 0.2074 -0.49167 0.22198 -0.49497 0.22661 C -0.4974 0.22546 -0.50017 0.22499 -0.50243 0.22314 C -0.50573 0.22036 -0.50469 0.21689 -0.50625 0.21319 C -0.50799 0.20902 -0.51059 0.20555 -0.5125 0.20161 C -0.51927 0.203 -0.52361 0.20208 -0.52743 0.20995 C -0.53003 0.20948 -0.53281 0.20995 -0.53507 0.20833 C -0.54097 0.20439 -0.54097 0.19606 -0.54757 0.19328 C -0.55312 0.19583 -0.55486 0.19953 -0.55747 0.20647 C -0.56823 0.2037 -0.56753 0.19721 -0.57622 0.19328 C -0.5842 0.19675 -0.58507 0.19837 -0.58993 0.20647 C -0.59184 0.20971 -0.59497 0.21203 -0.59497 0.21666 " pathEditMode="relative" ptsTypes="ffffffffffffffffffffffffffffffffffffffA">
                                      <p:cBhvr>
                                        <p:cTn id="31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9" grpId="0"/>
      <p:bldP spid="10" grpId="0"/>
      <p:bldP spid="10" grpId="1"/>
      <p:bldP spid="11" grpId="0"/>
      <p:bldP spid="12" grpId="0"/>
      <p:bldP spid="12" grpId="1"/>
      <p:bldP spid="13" grpId="0"/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Tobi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masu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Tobi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masen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2053" name="Picture 5" descr="C:\Users\fukushima\AppData\Local\Microsoft\Windows\Temporary Internet Files\Content.IE5\808H4RCM\MC900332386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276872"/>
            <a:ext cx="4548244" cy="376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4058298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Tobi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masu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Tobi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masen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3075" name="Picture 3" descr="C:\Users\fukushima\AppData\Local\Microsoft\Windows\Temporary Internet Files\Content.IE5\W036O0PX\MP900403320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412776"/>
            <a:ext cx="3201132" cy="4799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06581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020" y="1365447"/>
            <a:ext cx="1721171" cy="1383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901" y="1365447"/>
            <a:ext cx="2307593" cy="1593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179512" y="340699"/>
            <a:ext cx="25922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 err="1" smtClean="0"/>
              <a:t>hanemasu</a:t>
            </a:r>
            <a:endParaRPr kumimoji="1" lang="ja-JP" altLang="en-US" sz="4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958310" y="1507431"/>
            <a:ext cx="29818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 err="1" smtClean="0"/>
              <a:t>hashirimasu</a:t>
            </a:r>
            <a:endParaRPr kumimoji="1" lang="ja-JP" altLang="en-US" sz="4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316835" y="340015"/>
            <a:ext cx="25036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 err="1" smtClean="0"/>
              <a:t>tobimasu</a:t>
            </a:r>
            <a:endParaRPr kumimoji="1" lang="ja-JP" altLang="en-US" sz="4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82359" y="4283605"/>
            <a:ext cx="28300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smtClean="0"/>
              <a:t>arukimasu</a:t>
            </a:r>
            <a:endParaRPr kumimoji="1" lang="ja-JP" altLang="en-US" sz="4400" dirty="0"/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389" y="2636912"/>
            <a:ext cx="2580480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20045" y="5157192"/>
            <a:ext cx="2695771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テキスト ボックス 15"/>
          <p:cNvSpPr txBox="1"/>
          <p:nvPr/>
        </p:nvSpPr>
        <p:spPr>
          <a:xfrm>
            <a:off x="1365095" y="344086"/>
            <a:ext cx="1807221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4400">
                <a:solidFill>
                  <a:srgbClr val="FF0000"/>
                </a:solidFill>
              </a:defRPr>
            </a:lvl1pPr>
          </a:lstStyle>
          <a:p>
            <a:r>
              <a:rPr lang="en-US" altLang="ja-JP" dirty="0" err="1"/>
              <a:t>masen</a:t>
            </a:r>
            <a:endParaRPr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466799" y="4281666"/>
            <a:ext cx="1807221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4400">
                <a:solidFill>
                  <a:srgbClr val="FF0000"/>
                </a:solidFill>
              </a:defRPr>
            </a:lvl1pPr>
          </a:lstStyle>
          <a:p>
            <a:r>
              <a:rPr lang="en-US" altLang="ja-JP" dirty="0" err="1"/>
              <a:t>masen</a:t>
            </a:r>
            <a:endParaRPr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301283" y="340015"/>
            <a:ext cx="1807221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4400" dirty="0" err="1" smtClean="0">
                <a:solidFill>
                  <a:srgbClr val="FF0000"/>
                </a:solidFill>
              </a:rPr>
              <a:t>masen</a:t>
            </a:r>
            <a:endParaRPr kumimoji="1" lang="ja-JP" altLang="en-US" sz="4400" dirty="0">
              <a:solidFill>
                <a:srgbClr val="FF0000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544619" y="1507430"/>
            <a:ext cx="1807221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4400">
                <a:solidFill>
                  <a:srgbClr val="FF0000"/>
                </a:solidFill>
              </a:defRPr>
            </a:lvl1pPr>
          </a:lstStyle>
          <a:p>
            <a:r>
              <a:rPr lang="en-US" altLang="ja-JP" dirty="0" err="1"/>
              <a:t>masen</a:t>
            </a:r>
            <a:endParaRPr lang="ja-JP" altLang="en-US" dirty="0"/>
          </a:p>
        </p:txBody>
      </p:sp>
      <p:pic>
        <p:nvPicPr>
          <p:cNvPr id="21" name="Picture 12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779" y="5010027"/>
            <a:ext cx="3162049" cy="1659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テキスト ボックス 21"/>
          <p:cNvSpPr txBox="1"/>
          <p:nvPr/>
        </p:nvSpPr>
        <p:spPr>
          <a:xfrm>
            <a:off x="5518826" y="4209332"/>
            <a:ext cx="30446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 smtClean="0"/>
              <a:t>hipparimasu</a:t>
            </a:r>
            <a:endParaRPr kumimoji="1" lang="ja-JP" altLang="en-US" sz="44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157267" y="4196341"/>
            <a:ext cx="1807221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4400">
                <a:solidFill>
                  <a:srgbClr val="FF0000"/>
                </a:solidFill>
              </a:defRPr>
            </a:lvl1pPr>
          </a:lstStyle>
          <a:p>
            <a:r>
              <a:rPr lang="en-US" altLang="ja-JP" dirty="0" err="1"/>
              <a:t>masen</a:t>
            </a:r>
            <a:endParaRPr lang="ja-JP" altLang="en-US" dirty="0"/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1170856" y="2819400"/>
            <a:ext cx="609600" cy="609600"/>
          </a:xfrm>
          <a:prstGeom prst="rect">
            <a:avLst/>
          </a:prstGeom>
        </p:spPr>
      </p:pic>
      <p:pic>
        <p:nvPicPr>
          <p:cNvPr id="23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8354888" y="2636912"/>
            <a:ext cx="609600" cy="609600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5518826" y="3124200"/>
            <a:ext cx="609600" cy="609600"/>
          </a:xfrm>
          <a:prstGeom prst="rect">
            <a:avLst/>
          </a:prstGeom>
        </p:spPr>
      </p:pic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2958310" y="5572472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8050088" y="598775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8423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207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202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 vol="80000">
                <p:cTn id="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9" dur="216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5" dur="19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242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8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9" grpId="0"/>
      <p:bldP spid="12" grpId="0"/>
      <p:bldP spid="13" grpId="0"/>
      <p:bldP spid="14" grpId="0"/>
      <p:bldP spid="16" grpId="0" animBg="1"/>
      <p:bldP spid="18" grpId="0" animBg="1"/>
      <p:bldP spid="19" grpId="0" animBg="1"/>
      <p:bldP spid="20" grpId="0" animBg="1"/>
      <p:bldP spid="22" grpId="0"/>
      <p:bldP spid="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7" y="1844675"/>
            <a:ext cx="7596187" cy="398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角丸四角形吹き出し 1"/>
          <p:cNvSpPr/>
          <p:nvPr/>
        </p:nvSpPr>
        <p:spPr>
          <a:xfrm>
            <a:off x="395536" y="1988840"/>
            <a:ext cx="3456384" cy="1352824"/>
          </a:xfrm>
          <a:prstGeom prst="wedgeRoundRectCallout">
            <a:avLst>
              <a:gd name="adj1" fmla="val 24030"/>
              <a:gd name="adj2" fmla="val 104618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400" dirty="0" err="1" smtClean="0"/>
              <a:t>Nukemasen</a:t>
            </a:r>
            <a:r>
              <a:rPr kumimoji="1" lang="en-US" altLang="ja-JP" sz="4400" dirty="0" smtClean="0"/>
              <a:t>..</a:t>
            </a:r>
            <a:endParaRPr kumimoji="1" lang="ja-JP" altLang="en-US" sz="4400" dirty="0"/>
          </a:p>
        </p:txBody>
      </p:sp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79512" y="353298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74871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2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3573463"/>
            <a:ext cx="1606550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角丸四角形吹き出し 2"/>
          <p:cNvSpPr/>
          <p:nvPr/>
        </p:nvSpPr>
        <p:spPr>
          <a:xfrm>
            <a:off x="4139952" y="1700808"/>
            <a:ext cx="3456384" cy="1352824"/>
          </a:xfrm>
          <a:prstGeom prst="wedgeRoundRectCallout">
            <a:avLst>
              <a:gd name="adj1" fmla="val -102475"/>
              <a:gd name="adj2" fmla="val 132269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400" dirty="0" err="1" smtClean="0"/>
              <a:t>Sumi</a:t>
            </a:r>
            <a:r>
              <a:rPr kumimoji="1" lang="en-US" altLang="ja-JP" sz="4400" dirty="0" err="1" smtClean="0"/>
              <a:t>masen</a:t>
            </a:r>
            <a:r>
              <a:rPr kumimoji="1" lang="en-US" altLang="ja-JP" sz="4400" dirty="0" smtClean="0"/>
              <a:t>..</a:t>
            </a:r>
            <a:endParaRPr kumimoji="1" lang="ja-JP" altLang="en-US" sz="4400" dirty="0"/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657600" y="207242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28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3"/>
          <a:stretch>
            <a:fillRect/>
          </a:stretch>
        </p:blipFill>
        <p:spPr bwMode="auto">
          <a:xfrm rot="2775862">
            <a:off x="3906837" y="163513"/>
            <a:ext cx="3001963" cy="597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8821275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780928"/>
            <a:ext cx="5799882" cy="3597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角丸四角形吹き出し 1"/>
          <p:cNvSpPr/>
          <p:nvPr/>
        </p:nvSpPr>
        <p:spPr>
          <a:xfrm>
            <a:off x="71500" y="1340768"/>
            <a:ext cx="2664296" cy="1872208"/>
          </a:xfrm>
          <a:prstGeom prst="wedgeRoundRectCallout">
            <a:avLst>
              <a:gd name="adj1" fmla="val 44849"/>
              <a:gd name="adj2" fmla="val 7429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400" dirty="0" err="1" smtClean="0"/>
              <a:t>Sugoi</a:t>
            </a:r>
            <a:r>
              <a:rPr kumimoji="1" lang="en-US" altLang="ja-JP" sz="4400" dirty="0" smtClean="0"/>
              <a:t>!</a:t>
            </a:r>
            <a:endParaRPr kumimoji="1" lang="ja-JP" altLang="en-US" sz="4400" dirty="0"/>
          </a:p>
        </p:txBody>
      </p:sp>
      <p:sp>
        <p:nvSpPr>
          <p:cNvPr id="5" name="角丸四角形吹き出し 4"/>
          <p:cNvSpPr/>
          <p:nvPr/>
        </p:nvSpPr>
        <p:spPr>
          <a:xfrm>
            <a:off x="6475375" y="1340768"/>
            <a:ext cx="2664296" cy="1872208"/>
          </a:xfrm>
          <a:prstGeom prst="wedgeRoundRectCallout">
            <a:avLst>
              <a:gd name="adj1" fmla="val -46278"/>
              <a:gd name="adj2" fmla="val 83553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400" dirty="0" err="1"/>
              <a:t>Yatta</a:t>
            </a:r>
            <a:r>
              <a:rPr lang="en-US" altLang="ja-JP" sz="4400" dirty="0"/>
              <a:t>!</a:t>
            </a:r>
            <a:endParaRPr lang="ja-JP" altLang="en-US" sz="4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Minna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tomodachi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desu</a:t>
            </a:r>
            <a:endParaRPr kumimoji="1" lang="ja-JP" altLang="en-US" dirty="0"/>
          </a:p>
        </p:txBody>
      </p:sp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79512" y="1340768"/>
            <a:ext cx="609600" cy="609600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593930" y="142573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58064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203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219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 animBg="1"/>
      <p:bldP spid="5" grpId="0" animBg="1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30107"/>
            <a:ext cx="1721171" cy="1383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679" y="1725153"/>
            <a:ext cx="2307593" cy="1593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8862" y="4997055"/>
            <a:ext cx="2073477" cy="1396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618" y="4797152"/>
            <a:ext cx="1930353" cy="1710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1496408" y="772534"/>
            <a:ext cx="15634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usagi</a:t>
            </a:r>
            <a:endParaRPr kumimoji="1" lang="ja-JP" altLang="en-US" sz="4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228184" y="3893559"/>
            <a:ext cx="11521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inu</a:t>
            </a:r>
            <a:endParaRPr kumimoji="1" lang="ja-JP" altLang="en-US" sz="4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228184" y="596007"/>
            <a:ext cx="14510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400" dirty="0" err="1"/>
              <a:t>kamo</a:t>
            </a:r>
            <a:endParaRPr kumimoji="1" lang="ja-JP" altLang="en-US" sz="4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496408" y="3893559"/>
            <a:ext cx="1491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neko</a:t>
            </a:r>
            <a:endParaRPr kumimoji="1" lang="ja-JP" altLang="en-US" sz="44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99792" y="-99392"/>
            <a:ext cx="3744416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Nan </a:t>
            </a:r>
            <a:r>
              <a:rPr kumimoji="1" lang="en-US" altLang="ja-JP" dirty="0" err="1" smtClean="0"/>
              <a:t>desu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ka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6228184" y="180443"/>
            <a:ext cx="609600" cy="609600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3131840" y="965032"/>
            <a:ext cx="609600" cy="609600"/>
          </a:xfrm>
          <a:prstGeom prst="rect">
            <a:avLst/>
          </a:prstGeom>
        </p:spPr>
      </p:pic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7679222" y="790043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3059832" y="4095388"/>
            <a:ext cx="609600" cy="609600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7679222" y="397347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79919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225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227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185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199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211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9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6" y="1930107"/>
            <a:ext cx="1721171" cy="1383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913" y="1725153"/>
            <a:ext cx="2307593" cy="1593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096" y="4997055"/>
            <a:ext cx="2073477" cy="1396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97152"/>
            <a:ext cx="1930353" cy="1710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970326" y="772534"/>
            <a:ext cx="15634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usagi</a:t>
            </a:r>
            <a:endParaRPr kumimoji="1" lang="ja-JP" altLang="en-US" sz="4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225418" y="3893559"/>
            <a:ext cx="11521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inu</a:t>
            </a:r>
            <a:endParaRPr kumimoji="1" lang="ja-JP" altLang="en-US" sz="4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225418" y="596007"/>
            <a:ext cx="14510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400" dirty="0" err="1"/>
              <a:t>kamo</a:t>
            </a:r>
            <a:endParaRPr kumimoji="1" lang="ja-JP" altLang="en-US" sz="4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970326" y="3893559"/>
            <a:ext cx="1491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neko</a:t>
            </a:r>
            <a:endParaRPr kumimoji="1" lang="ja-JP" altLang="en-US" sz="4400" dirty="0"/>
          </a:p>
        </p:txBody>
      </p:sp>
      <p:sp>
        <p:nvSpPr>
          <p:cNvPr id="2" name="角丸四角形吹き出し 1"/>
          <p:cNvSpPr/>
          <p:nvPr/>
        </p:nvSpPr>
        <p:spPr>
          <a:xfrm>
            <a:off x="4499992" y="5301208"/>
            <a:ext cx="1512168" cy="1335641"/>
          </a:xfrm>
          <a:prstGeom prst="wedgeRoundRectCallout">
            <a:avLst>
              <a:gd name="adj1" fmla="val 88011"/>
              <a:gd name="adj2" fmla="val -26500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600" dirty="0" smtClean="0"/>
              <a:t>wan </a:t>
            </a:r>
            <a:r>
              <a:rPr kumimoji="1" lang="en-US" altLang="ja-JP" sz="3600" dirty="0" err="1" smtClean="0"/>
              <a:t>wan</a:t>
            </a:r>
            <a:endParaRPr kumimoji="1" lang="ja-JP" altLang="en-US" sz="3600" dirty="0"/>
          </a:p>
        </p:txBody>
      </p:sp>
      <p:sp>
        <p:nvSpPr>
          <p:cNvPr id="11" name="角丸四角形吹き出し 10"/>
          <p:cNvSpPr/>
          <p:nvPr/>
        </p:nvSpPr>
        <p:spPr>
          <a:xfrm>
            <a:off x="2699792" y="4329234"/>
            <a:ext cx="1512168" cy="1335641"/>
          </a:xfrm>
          <a:prstGeom prst="wedgeRoundRectCallout">
            <a:avLst>
              <a:gd name="adj1" fmla="val -74500"/>
              <a:gd name="adj2" fmla="val 19711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600" dirty="0" err="1"/>
              <a:t>nyaa</a:t>
            </a:r>
            <a:r>
              <a:rPr kumimoji="1" lang="en-US" altLang="ja-JP" sz="3600" dirty="0" smtClean="0"/>
              <a:t> </a:t>
            </a:r>
            <a:r>
              <a:rPr kumimoji="1" lang="en-US" altLang="ja-JP" sz="3600" dirty="0" err="1" smtClean="0"/>
              <a:t>nyaa</a:t>
            </a:r>
            <a:endParaRPr kumimoji="1" lang="ja-JP" altLang="en-US" sz="3600" dirty="0"/>
          </a:p>
        </p:txBody>
      </p:sp>
      <p:sp>
        <p:nvSpPr>
          <p:cNvPr id="15" name="角丸四角形吹き出し 14"/>
          <p:cNvSpPr/>
          <p:nvPr/>
        </p:nvSpPr>
        <p:spPr>
          <a:xfrm>
            <a:off x="4211960" y="1701218"/>
            <a:ext cx="1512168" cy="1335641"/>
          </a:xfrm>
          <a:prstGeom prst="wedgeRoundRectCallout">
            <a:avLst>
              <a:gd name="adj1" fmla="val 87256"/>
              <a:gd name="adj2" fmla="val 31692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600" dirty="0" err="1"/>
              <a:t>g</a:t>
            </a:r>
            <a:r>
              <a:rPr lang="en-US" altLang="ja-JP" sz="3600" dirty="0" err="1" smtClean="0"/>
              <a:t>aa</a:t>
            </a:r>
            <a:r>
              <a:rPr kumimoji="1" lang="en-US" altLang="ja-JP" sz="3600" dirty="0" smtClean="0"/>
              <a:t> </a:t>
            </a:r>
            <a:r>
              <a:rPr kumimoji="1" lang="en-US" altLang="ja-JP" sz="3600" dirty="0" err="1" smtClean="0"/>
              <a:t>gaa</a:t>
            </a:r>
            <a:endParaRPr kumimoji="1" lang="ja-JP" altLang="en-US" sz="3600" dirty="0"/>
          </a:p>
        </p:txBody>
      </p:sp>
      <p:sp>
        <p:nvSpPr>
          <p:cNvPr id="16" name="タイトル 1"/>
          <p:cNvSpPr txBox="1">
            <a:spLocks/>
          </p:cNvSpPr>
          <p:nvPr/>
        </p:nvSpPr>
        <p:spPr>
          <a:xfrm>
            <a:off x="2325889" y="188640"/>
            <a:ext cx="4550367" cy="11430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4400" noProof="0" dirty="0" smtClean="0">
                <a:latin typeface="+mj-lt"/>
                <a:ea typeface="+mj-ea"/>
                <a:cs typeface="+mj-cs"/>
              </a:rPr>
              <a:t>What sounds do they make</a:t>
            </a:r>
            <a:r>
              <a:rPr kumimoji="1" lang="en-US" altLang="ja-JP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7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8371656" y="2216893"/>
            <a:ext cx="609600" cy="609600"/>
          </a:xfrm>
          <a:prstGeom prst="rect">
            <a:avLst/>
          </a:prstGeom>
        </p:spPr>
      </p:pic>
      <p:pic>
        <p:nvPicPr>
          <p:cNvPr id="18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212726" y="4824677"/>
            <a:ext cx="609600" cy="609600"/>
          </a:xfrm>
          <a:prstGeom prst="rect">
            <a:avLst/>
          </a:prstGeom>
        </p:spPr>
      </p:pic>
      <p:pic>
        <p:nvPicPr>
          <p:cNvPr id="19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8316416" y="596902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6740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2458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2082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258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vol="8000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2" grpId="0" animBg="1"/>
      <p:bldP spid="11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Oval 45"/>
          <p:cNvSpPr>
            <a:spLocks noChangeArrowheads="1"/>
          </p:cNvSpPr>
          <p:nvPr/>
        </p:nvSpPr>
        <p:spPr bwMode="auto">
          <a:xfrm>
            <a:off x="1586488" y="1268760"/>
            <a:ext cx="2376488" cy="13001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485" name="Oval 46"/>
          <p:cNvSpPr>
            <a:spLocks noChangeArrowheads="1"/>
          </p:cNvSpPr>
          <p:nvPr/>
        </p:nvSpPr>
        <p:spPr bwMode="auto">
          <a:xfrm>
            <a:off x="967068" y="2877601"/>
            <a:ext cx="2376488" cy="1368425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486" name="Oval 48"/>
          <p:cNvSpPr>
            <a:spLocks noChangeArrowheads="1"/>
          </p:cNvSpPr>
          <p:nvPr/>
        </p:nvSpPr>
        <p:spPr bwMode="auto">
          <a:xfrm>
            <a:off x="1602364" y="4702928"/>
            <a:ext cx="2344737" cy="13684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504" name="Oval 51"/>
          <p:cNvSpPr>
            <a:spLocks noChangeArrowheads="1"/>
          </p:cNvSpPr>
          <p:nvPr/>
        </p:nvSpPr>
        <p:spPr bwMode="auto">
          <a:xfrm>
            <a:off x="5560687" y="4702928"/>
            <a:ext cx="2449513" cy="1368425"/>
          </a:xfrm>
          <a:prstGeom prst="ellipse">
            <a:avLst/>
          </a:prstGeom>
          <a:solidFill>
            <a:srgbClr val="AC5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ea typeface="ＭＳ Ｐゴシック" pitchFamily="50" charset="-128"/>
            </a:endParaRPr>
          </a:p>
        </p:txBody>
      </p:sp>
      <p:pic>
        <p:nvPicPr>
          <p:cNvPr id="20509" name="Picture 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255301"/>
            <a:ext cx="12763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740982" y="1457176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smtClean="0">
                <a:solidFill>
                  <a:srgbClr val="000000"/>
                </a:solidFill>
                <a:ea typeface="ＭＳ Ｐゴシック" pitchFamily="50" charset="-128"/>
              </a:rPr>
              <a:t>aka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91799" y="3100148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ao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40982" y="4925475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rgbClr val="000000"/>
                </a:solidFill>
                <a:ea typeface="ＭＳ Ｐゴシック" pitchFamily="50" charset="-128"/>
              </a:rPr>
              <a:t>kiiro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751693" y="4925475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 smtClean="0">
                <a:solidFill>
                  <a:schemeClr val="bg1">
                    <a:lumMod val="95000"/>
                  </a:schemeClr>
                </a:solidFill>
                <a:ea typeface="ＭＳ Ｐゴシック" pitchFamily="50" charset="-128"/>
              </a:rPr>
              <a:t>chairo</a:t>
            </a:r>
            <a:endParaRPr kumimoji="0" lang="ja-JP" altLang="en-US" sz="5400" dirty="0" smtClean="0">
              <a:solidFill>
                <a:schemeClr val="bg1">
                  <a:lumMod val="95000"/>
                </a:schemeClr>
              </a:solidFill>
              <a:ea typeface="ＭＳ Ｐゴシック" pitchFamily="50" charset="-128"/>
            </a:endParaRPr>
          </a:p>
        </p:txBody>
      </p:sp>
      <p:sp>
        <p:nvSpPr>
          <p:cNvPr id="17" name="Oval 45"/>
          <p:cNvSpPr>
            <a:spLocks noChangeArrowheads="1"/>
          </p:cNvSpPr>
          <p:nvPr/>
        </p:nvSpPr>
        <p:spPr bwMode="auto">
          <a:xfrm>
            <a:off x="5597199" y="1268760"/>
            <a:ext cx="2376488" cy="13001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751693" y="1457176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rgbClr val="000000"/>
                </a:solidFill>
                <a:ea typeface="ＭＳ Ｐゴシック" pitchFamily="50" charset="-128"/>
              </a:rPr>
              <a:t>shiro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9" name="Oval 45"/>
          <p:cNvSpPr>
            <a:spLocks noChangeArrowheads="1"/>
          </p:cNvSpPr>
          <p:nvPr/>
        </p:nvSpPr>
        <p:spPr bwMode="auto">
          <a:xfrm>
            <a:off x="6079906" y="2911732"/>
            <a:ext cx="2376488" cy="13001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234400" y="3100148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chemeClr val="bg1"/>
                </a:solidFill>
                <a:ea typeface="ＭＳ Ｐゴシック" pitchFamily="50" charset="-128"/>
              </a:rPr>
              <a:t>ku</a:t>
            </a:r>
            <a:r>
              <a:rPr kumimoji="0" lang="en-US" altLang="ja-JP" sz="5400" dirty="0" err="1" smtClean="0">
                <a:solidFill>
                  <a:schemeClr val="bg1"/>
                </a:solidFill>
                <a:ea typeface="ＭＳ Ｐゴシック" pitchFamily="50" charset="-128"/>
              </a:rPr>
              <a:t>ro</a:t>
            </a:r>
            <a:endParaRPr kumimoji="0" lang="ja-JP" altLang="en-US" sz="5400" dirty="0" smtClean="0">
              <a:solidFill>
                <a:schemeClr val="bg1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3890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1" grpId="0"/>
      <p:bldP spid="12" grpId="0"/>
      <p:bldP spid="18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45"/>
          <p:cNvSpPr>
            <a:spLocks noChangeArrowheads="1"/>
          </p:cNvSpPr>
          <p:nvPr/>
        </p:nvSpPr>
        <p:spPr bwMode="auto">
          <a:xfrm>
            <a:off x="583364" y="2872508"/>
            <a:ext cx="2376488" cy="13001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shiro</a:t>
            </a:r>
            <a:endParaRPr kumimoji="0" lang="ja-JP" altLang="en-US" sz="5400" dirty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137" y="2824090"/>
            <a:ext cx="2073477" cy="1396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4427984" y="2942507"/>
            <a:ext cx="1584176" cy="11601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5400" dirty="0" err="1" smtClean="0"/>
              <a:t>inu</a:t>
            </a:r>
            <a:endParaRPr kumimoji="1" lang="ja-JP" altLang="en-US" sz="5400" dirty="0"/>
          </a:p>
        </p:txBody>
      </p:sp>
      <p:sp>
        <p:nvSpPr>
          <p:cNvPr id="5" name="テキスト ボックス 4"/>
          <p:cNvSpPr txBox="1"/>
          <p:nvPr/>
        </p:nvSpPr>
        <p:spPr>
          <a:xfrm flipH="1">
            <a:off x="3310769" y="3080161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400" dirty="0" smtClean="0"/>
              <a:t>+</a:t>
            </a:r>
            <a:endParaRPr kumimoji="1" lang="ja-JP" altLang="en-US" sz="5400" dirty="0"/>
          </a:p>
        </p:txBody>
      </p:sp>
      <p:sp>
        <p:nvSpPr>
          <p:cNvPr id="23" name="正方形/長方形 22"/>
          <p:cNvSpPr/>
          <p:nvPr/>
        </p:nvSpPr>
        <p:spPr>
          <a:xfrm>
            <a:off x="552711" y="1355582"/>
            <a:ext cx="2437794" cy="11601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5400" dirty="0" smtClean="0"/>
              <a:t>white</a:t>
            </a:r>
            <a:endParaRPr kumimoji="1" lang="ja-JP" altLang="en-US" sz="5400" dirty="0"/>
          </a:p>
        </p:txBody>
      </p:sp>
      <p:sp>
        <p:nvSpPr>
          <p:cNvPr id="24" name="正方形/長方形 23"/>
          <p:cNvSpPr/>
          <p:nvPr/>
        </p:nvSpPr>
        <p:spPr>
          <a:xfrm>
            <a:off x="4001175" y="1412776"/>
            <a:ext cx="2437794" cy="11601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5400" dirty="0" smtClean="0"/>
              <a:t>dog</a:t>
            </a:r>
            <a:endParaRPr kumimoji="1" lang="ja-JP" altLang="en-US" sz="5400" dirty="0"/>
          </a:p>
        </p:txBody>
      </p:sp>
      <p:sp>
        <p:nvSpPr>
          <p:cNvPr id="26" name="Oval 45"/>
          <p:cNvSpPr>
            <a:spLocks noChangeArrowheads="1"/>
          </p:cNvSpPr>
          <p:nvPr/>
        </p:nvSpPr>
        <p:spPr bwMode="auto">
          <a:xfrm>
            <a:off x="585272" y="2872368"/>
            <a:ext cx="2376488" cy="13001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shiro</a:t>
            </a:r>
            <a:r>
              <a:rPr kumimoji="0" lang="en-US" altLang="ja-JP" sz="5400" dirty="0" err="1" smtClean="0">
                <a:solidFill>
                  <a:srgbClr val="FF0000"/>
                </a:solidFill>
                <a:ea typeface="ＭＳ Ｐゴシック" pitchFamily="50" charset="-128"/>
              </a:rPr>
              <a:t>i</a:t>
            </a:r>
            <a:endParaRPr kumimoji="0" lang="ja-JP" altLang="en-US" sz="5400" dirty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380312" y="443711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58812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256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7" grpId="0" animBg="1"/>
      <p:bldP spid="3" grpId="0" animBg="1"/>
      <p:bldP spid="5" grpId="0"/>
      <p:bldP spid="5" grpId="1"/>
      <p:bldP spid="23" grpId="0" animBg="1"/>
      <p:bldP spid="24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45"/>
          <p:cNvSpPr>
            <a:spLocks noChangeArrowheads="1"/>
          </p:cNvSpPr>
          <p:nvPr/>
        </p:nvSpPr>
        <p:spPr bwMode="auto">
          <a:xfrm>
            <a:off x="539552" y="897696"/>
            <a:ext cx="2376488" cy="13001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solidFill>
                  <a:schemeClr val="bg1"/>
                </a:solidFill>
                <a:ea typeface="ＭＳ Ｐゴシック" pitchFamily="50" charset="-128"/>
              </a:rPr>
              <a:t>kuro</a:t>
            </a:r>
            <a:endParaRPr kumimoji="0" lang="ja-JP" altLang="en-US" sz="5400" dirty="0">
              <a:solidFill>
                <a:schemeClr val="bg1"/>
              </a:solidFill>
              <a:ea typeface="ＭＳ Ｐゴシック" pitchFamily="50" charset="-128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02087" y="692696"/>
            <a:ext cx="1930353" cy="1710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正方形/長方形 20"/>
          <p:cNvSpPr/>
          <p:nvPr/>
        </p:nvSpPr>
        <p:spPr>
          <a:xfrm>
            <a:off x="4427984" y="967694"/>
            <a:ext cx="1584176" cy="116016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5400" dirty="0" err="1" smtClean="0">
                <a:solidFill>
                  <a:schemeClr val="bg1"/>
                </a:solidFill>
              </a:rPr>
              <a:t>neko</a:t>
            </a:r>
            <a:endParaRPr kumimoji="1" lang="ja-JP" altLang="en-US" sz="5400" dirty="0">
              <a:solidFill>
                <a:schemeClr val="bg1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 flipH="1">
            <a:off x="3310769" y="1086112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400" dirty="0" smtClean="0"/>
              <a:t>+</a:t>
            </a:r>
            <a:endParaRPr kumimoji="1" lang="ja-JP" altLang="en-US" sz="5400" dirty="0"/>
          </a:p>
        </p:txBody>
      </p:sp>
      <p:sp>
        <p:nvSpPr>
          <p:cNvPr id="12" name="Oval 45"/>
          <p:cNvSpPr>
            <a:spLocks noChangeArrowheads="1"/>
          </p:cNvSpPr>
          <p:nvPr/>
        </p:nvSpPr>
        <p:spPr bwMode="auto">
          <a:xfrm>
            <a:off x="539328" y="904702"/>
            <a:ext cx="2376488" cy="13001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solidFill>
                  <a:schemeClr val="bg1"/>
                </a:solidFill>
                <a:ea typeface="ＭＳ Ｐゴシック" pitchFamily="50" charset="-128"/>
              </a:rPr>
              <a:t>kuro</a:t>
            </a:r>
            <a:r>
              <a:rPr kumimoji="0" lang="en-US" altLang="ja-JP" sz="5400" dirty="0" err="1" smtClean="0">
                <a:solidFill>
                  <a:srgbClr val="FF0000"/>
                </a:solidFill>
                <a:ea typeface="ＭＳ Ｐゴシック" pitchFamily="50" charset="-128"/>
              </a:rPr>
              <a:t>i</a:t>
            </a:r>
            <a:endParaRPr kumimoji="0" lang="ja-JP" altLang="en-US" sz="5400" dirty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087" y="2852936"/>
            <a:ext cx="1928786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正方形/長方形 24"/>
          <p:cNvSpPr/>
          <p:nvPr/>
        </p:nvSpPr>
        <p:spPr>
          <a:xfrm>
            <a:off x="4427984" y="3172954"/>
            <a:ext cx="1584176" cy="11601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5400" dirty="0" err="1" smtClean="0"/>
              <a:t>neko</a:t>
            </a:r>
            <a:endParaRPr kumimoji="1" lang="ja-JP" altLang="en-US" sz="5400" dirty="0"/>
          </a:p>
        </p:txBody>
      </p:sp>
      <p:sp>
        <p:nvSpPr>
          <p:cNvPr id="27" name="Oval 45"/>
          <p:cNvSpPr>
            <a:spLocks noChangeArrowheads="1"/>
          </p:cNvSpPr>
          <p:nvPr/>
        </p:nvSpPr>
        <p:spPr bwMode="auto">
          <a:xfrm>
            <a:off x="539328" y="3102955"/>
            <a:ext cx="2376488" cy="13001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shiro</a:t>
            </a:r>
            <a:r>
              <a:rPr kumimoji="0" lang="en-US" altLang="ja-JP" sz="5400" dirty="0" err="1" smtClean="0">
                <a:solidFill>
                  <a:srgbClr val="FF0000"/>
                </a:solidFill>
                <a:ea typeface="ＭＳ Ｐゴシック" pitchFamily="50" charset="-128"/>
              </a:rPr>
              <a:t>i</a:t>
            </a:r>
            <a:endParaRPr kumimoji="0" lang="ja-JP" altLang="en-US" sz="5400" dirty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39305" y="4653136"/>
            <a:ext cx="2054349" cy="2033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正方形/長方形 27"/>
          <p:cNvSpPr/>
          <p:nvPr/>
        </p:nvSpPr>
        <p:spPr>
          <a:xfrm>
            <a:off x="4405348" y="5151165"/>
            <a:ext cx="1584176" cy="11601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5400" dirty="0" err="1" smtClean="0"/>
              <a:t>neko</a:t>
            </a:r>
            <a:endParaRPr kumimoji="1" lang="ja-JP" altLang="en-US" sz="5400" dirty="0"/>
          </a:p>
        </p:txBody>
      </p:sp>
      <p:sp>
        <p:nvSpPr>
          <p:cNvPr id="30" name="Oval 45"/>
          <p:cNvSpPr>
            <a:spLocks noChangeArrowheads="1"/>
          </p:cNvSpPr>
          <p:nvPr/>
        </p:nvSpPr>
        <p:spPr bwMode="auto">
          <a:xfrm>
            <a:off x="516692" y="5081166"/>
            <a:ext cx="2376488" cy="130016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ao</a:t>
            </a:r>
            <a:r>
              <a:rPr kumimoji="0" lang="en-US" altLang="ja-JP" sz="5400" dirty="0" err="1" smtClean="0">
                <a:solidFill>
                  <a:srgbClr val="FF0000"/>
                </a:solidFill>
                <a:ea typeface="ＭＳ Ｐゴシック" pitchFamily="50" charset="-128"/>
              </a:rPr>
              <a:t>i</a:t>
            </a:r>
            <a:endParaRPr kumimoji="0" lang="ja-JP" altLang="en-US" sz="5400" dirty="0">
              <a:solidFill>
                <a:srgbClr val="FF0000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89954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/>
      <p:bldP spid="12" grpId="0" animBg="1"/>
      <p:bldP spid="25" grpId="0" animBg="1"/>
      <p:bldP spid="27" grpId="0" animBg="1"/>
      <p:bldP spid="28" grpId="0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正方形/長方形 20"/>
          <p:cNvSpPr/>
          <p:nvPr/>
        </p:nvSpPr>
        <p:spPr>
          <a:xfrm>
            <a:off x="4427984" y="967694"/>
            <a:ext cx="1872208" cy="11601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5400" dirty="0" err="1" smtClean="0">
                <a:solidFill>
                  <a:schemeClr val="tx1"/>
                </a:solidFill>
              </a:rPr>
              <a:t>neko</a:t>
            </a:r>
            <a:endParaRPr kumimoji="1" lang="ja-JP" altLang="en-US" sz="5400" dirty="0">
              <a:solidFill>
                <a:schemeClr val="tx1"/>
              </a:solidFill>
            </a:endParaRPr>
          </a:p>
        </p:txBody>
      </p:sp>
      <p:sp>
        <p:nvSpPr>
          <p:cNvPr id="12" name="Oval 45"/>
          <p:cNvSpPr>
            <a:spLocks noChangeArrowheads="1"/>
          </p:cNvSpPr>
          <p:nvPr/>
        </p:nvSpPr>
        <p:spPr bwMode="auto">
          <a:xfrm>
            <a:off x="1582935" y="967694"/>
            <a:ext cx="2376488" cy="1300162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ea typeface="ＭＳ Ｐゴシック" pitchFamily="50" charset="-128"/>
              </a:rPr>
              <a:t>aka</a:t>
            </a:r>
            <a:r>
              <a:rPr kumimoji="0" lang="en-US" altLang="ja-JP" sz="5400" dirty="0" err="1" smtClean="0">
                <a:solidFill>
                  <a:srgbClr val="FF0000"/>
                </a:solidFill>
                <a:ea typeface="ＭＳ Ｐゴシック" pitchFamily="50" charset="-128"/>
              </a:rPr>
              <a:t>i</a:t>
            </a:r>
            <a:endParaRPr kumimoji="0" lang="ja-JP" altLang="en-US" sz="5400" dirty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4427984" y="3172954"/>
            <a:ext cx="1872208" cy="11601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5400" dirty="0" err="1" smtClean="0"/>
              <a:t>usagi</a:t>
            </a:r>
            <a:endParaRPr kumimoji="1" lang="ja-JP" altLang="en-US" sz="5400" dirty="0"/>
          </a:p>
        </p:txBody>
      </p:sp>
      <p:sp>
        <p:nvSpPr>
          <p:cNvPr id="27" name="Oval 45"/>
          <p:cNvSpPr>
            <a:spLocks noChangeArrowheads="1"/>
          </p:cNvSpPr>
          <p:nvPr/>
        </p:nvSpPr>
        <p:spPr bwMode="auto">
          <a:xfrm>
            <a:off x="1582935" y="3102955"/>
            <a:ext cx="2376488" cy="13001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shiro</a:t>
            </a:r>
            <a:r>
              <a:rPr kumimoji="0" lang="en-US" altLang="ja-JP" sz="5400" dirty="0" err="1" smtClean="0">
                <a:solidFill>
                  <a:srgbClr val="FF0000"/>
                </a:solidFill>
                <a:ea typeface="ＭＳ Ｐゴシック" pitchFamily="50" charset="-128"/>
              </a:rPr>
              <a:t>i</a:t>
            </a:r>
            <a:endParaRPr kumimoji="0" lang="ja-JP" altLang="en-US" sz="5400" dirty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4405348" y="5151165"/>
            <a:ext cx="1894844" cy="1160164"/>
          </a:xfrm>
          <a:prstGeom prst="rect">
            <a:avLst/>
          </a:prstGeom>
          <a:solidFill>
            <a:srgbClr val="AC5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>
                <a:solidFill>
                  <a:schemeClr val="bg1"/>
                </a:solidFill>
                <a:latin typeface="Arial" charset="0"/>
                <a:ea typeface="ＭＳ Ｐゴシック" pitchFamily="50" charset="-128"/>
                <a:cs typeface="Arial" charset="0"/>
              </a:rPr>
              <a:t>kamo</a:t>
            </a:r>
            <a:endParaRPr kumimoji="0" lang="ja-JP" altLang="en-US" sz="5400" dirty="0">
              <a:solidFill>
                <a:schemeClr val="bg1"/>
              </a:solidFill>
              <a:latin typeface="Arial" charset="0"/>
              <a:ea typeface="ＭＳ Ｐゴシック" pitchFamily="50" charset="-128"/>
              <a:cs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71129" y="2950872"/>
            <a:ext cx="17907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454" y="614326"/>
            <a:ext cx="1857375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523" y="4788247"/>
            <a:ext cx="2307593" cy="1593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val 51"/>
          <p:cNvSpPr>
            <a:spLocks noChangeArrowheads="1"/>
          </p:cNvSpPr>
          <p:nvPr/>
        </p:nvSpPr>
        <p:spPr bwMode="auto">
          <a:xfrm>
            <a:off x="1546423" y="5044871"/>
            <a:ext cx="2449513" cy="1368425"/>
          </a:xfrm>
          <a:prstGeom prst="ellipse">
            <a:avLst/>
          </a:prstGeom>
          <a:solidFill>
            <a:srgbClr val="AC5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solidFill>
                  <a:schemeClr val="bg1"/>
                </a:solidFill>
                <a:ea typeface="ＭＳ Ｐゴシック" pitchFamily="50" charset="-128"/>
              </a:rPr>
              <a:t>chairoi</a:t>
            </a:r>
            <a:endParaRPr kumimoji="0" lang="ja-JP" altLang="en-US" sz="5400" dirty="0" smtClean="0">
              <a:solidFill>
                <a:schemeClr val="bg1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818107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2" grpId="0" animBg="1"/>
      <p:bldP spid="25" grpId="0" animBg="1"/>
      <p:bldP spid="27" grpId="0" animBg="1"/>
      <p:bldP spid="28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Nan </a:t>
            </a:r>
            <a:r>
              <a:rPr kumimoji="1" lang="en-US" altLang="ja-JP" dirty="0" err="1" smtClean="0"/>
              <a:t>desu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ka</a:t>
            </a:r>
            <a:r>
              <a:rPr kumimoji="1" lang="en-US" altLang="ja-JP" dirty="0" smtClean="0"/>
              <a:t>?</a:t>
            </a:r>
            <a:r>
              <a:rPr kumimoji="1" lang="ja-JP" altLang="en-US" dirty="0" smtClean="0"/>
              <a:t> </a:t>
            </a:r>
            <a:endParaRPr kumimoji="1" lang="ja-JP" altLang="en-US" dirty="0"/>
          </a:p>
        </p:txBody>
      </p:sp>
      <p:pic>
        <p:nvPicPr>
          <p:cNvPr id="6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2403521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4044528" y="2708920"/>
            <a:ext cx="17381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dirty="0" err="1"/>
              <a:t>K</a:t>
            </a:r>
            <a:r>
              <a:rPr kumimoji="1" lang="en-US" altLang="ja-JP" sz="6000" dirty="0" err="1" smtClean="0"/>
              <a:t>abu</a:t>
            </a:r>
            <a:endParaRPr kumimoji="1" lang="ja-JP" altLang="en-US" sz="6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638644" y="2708920"/>
            <a:ext cx="2160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dirty="0" err="1">
                <a:solidFill>
                  <a:schemeClr val="accent1"/>
                </a:solidFill>
              </a:rPr>
              <a:t>des</a:t>
            </a:r>
            <a:r>
              <a:rPr kumimoji="1" lang="en-US" altLang="ja-JP" sz="6000" dirty="0" err="1" smtClean="0">
                <a:solidFill>
                  <a:schemeClr val="accent1"/>
                </a:solidFill>
              </a:rPr>
              <a:t>u</a:t>
            </a:r>
            <a:endParaRPr kumimoji="1" lang="ja-JP" altLang="en-US" sz="6000" dirty="0">
              <a:solidFill>
                <a:schemeClr val="accent1"/>
              </a:solidFill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923" y="4221088"/>
            <a:ext cx="836827" cy="1575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1011255" y="5805264"/>
            <a:ext cx="18325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 err="1" smtClean="0">
                <a:latin typeface="Cambria"/>
              </a:rPr>
              <a:t>oo</a:t>
            </a:r>
            <a:r>
              <a:rPr kumimoji="1" lang="en-US" altLang="ja-JP" sz="6000" dirty="0" err="1" smtClean="0">
                <a:latin typeface="Cambria"/>
              </a:rPr>
              <a:t>kii</a:t>
            </a:r>
            <a:endParaRPr kumimoji="1" lang="ja-JP" altLang="en-US" sz="6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128227" y="5810180"/>
            <a:ext cx="22942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 err="1" smtClean="0">
                <a:latin typeface="Cambria"/>
              </a:rPr>
              <a:t>chiisa</a:t>
            </a:r>
            <a:r>
              <a:rPr kumimoji="1" lang="en-US" altLang="ja-JP" sz="6000" dirty="0" err="1" smtClean="0">
                <a:latin typeface="Cambria"/>
              </a:rPr>
              <a:t>i</a:t>
            </a:r>
            <a:endParaRPr kumimoji="1" lang="ja-JP" altLang="en-US" sz="6000" dirty="0"/>
          </a:p>
        </p:txBody>
      </p:sp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51520" y="6013211"/>
            <a:ext cx="609600" cy="609600"/>
          </a:xfrm>
          <a:prstGeom prst="rect">
            <a:avLst/>
          </a:prstGeom>
        </p:spPr>
      </p:pic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477859" y="600829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47003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7" grpId="0"/>
      <p:bldP spid="8" grpId="0"/>
      <p:bldP spid="3" grpId="0"/>
      <p:bldP spid="10" grpId="0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1077</TotalTime>
  <Words>643</Words>
  <Application>Microsoft Office PowerPoint</Application>
  <PresentationFormat>画面に合わせる (4:3)</PresentationFormat>
  <Paragraphs>219</Paragraphs>
  <Slides>27</Slides>
  <Notes>27</Notes>
  <HiddenSlides>0</HiddenSlides>
  <MMClips>28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27</vt:i4>
      </vt:variant>
    </vt:vector>
  </HeadingPairs>
  <TitlesOfParts>
    <vt:vector size="28" baseType="lpstr">
      <vt:lpstr>Office ​​テーマ</vt:lpstr>
      <vt:lpstr>The Enormous Turnip (action words 2)</vt:lpstr>
      <vt:lpstr>大きい　かぶ　Ookii kabu (The Enormous Turnip)</vt:lpstr>
      <vt:lpstr>Nan desu ka?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Nan desu ka? </vt:lpstr>
      <vt:lpstr>大きい　かぶ　Ookii kabu (The Enormous Turnip)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New expressions</vt:lpstr>
      <vt:lpstr>PowerPoint プレゼンテーション</vt:lpstr>
      <vt:lpstr>PowerPoint プレゼンテーション</vt:lpstr>
      <vt:lpstr>Tobimasu Tobimasen</vt:lpstr>
      <vt:lpstr>Tobimasu Tobimasen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Minna tomodachi desu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Tomodachi (friends)</dc:title>
  <dc:creator>Seiji Fukushima</dc:creator>
  <cp:lastModifiedBy>Seiji Fukushima</cp:lastModifiedBy>
  <cp:revision>45</cp:revision>
  <dcterms:created xsi:type="dcterms:W3CDTF">2014-06-04T09:23:46Z</dcterms:created>
  <dcterms:modified xsi:type="dcterms:W3CDTF">2014-07-31T14:04:28Z</dcterms:modified>
</cp:coreProperties>
</file>